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23"/>
  </p:notesMasterIdLst>
  <p:sldIdLst>
    <p:sldId id="256" r:id="rId5"/>
    <p:sldId id="257" r:id="rId6"/>
    <p:sldId id="258" r:id="rId7"/>
    <p:sldId id="260" r:id="rId8"/>
    <p:sldId id="271" r:id="rId9"/>
    <p:sldId id="261" r:id="rId10"/>
    <p:sldId id="262" r:id="rId11"/>
    <p:sldId id="268" r:id="rId12"/>
    <p:sldId id="264" r:id="rId13"/>
    <p:sldId id="275" r:id="rId14"/>
    <p:sldId id="263" r:id="rId15"/>
    <p:sldId id="274" r:id="rId16"/>
    <p:sldId id="267" r:id="rId17"/>
    <p:sldId id="272" r:id="rId18"/>
    <p:sldId id="273" r:id="rId19"/>
    <p:sldId id="276" r:id="rId20"/>
    <p:sldId id="270"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83743-30EC-4737-9090-59C512251D72}" v="372" dt="2023-06-07T15:25:27.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Rowan" userId="7ba38c17-ad87-4f1b-bd32-2f23942f88db" providerId="ADAL" clId="{6F883743-30EC-4737-9090-59C512251D72}"/>
    <pc:docChg chg="undo custSel addSld delSld modSld sldOrd addMainMaster delMainMaster">
      <pc:chgData name="Smith, Rowan" userId="7ba38c17-ad87-4f1b-bd32-2f23942f88db" providerId="ADAL" clId="{6F883743-30EC-4737-9090-59C512251D72}" dt="2023-06-13T22:37:12.657" v="11688"/>
      <pc:docMkLst>
        <pc:docMk/>
      </pc:docMkLst>
      <pc:sldChg chg="addSp delSp modSp new mod setBg modClrScheme addAnim setClrOvrMap delDesignElem chgLayout">
        <pc:chgData name="Smith, Rowan" userId="7ba38c17-ad87-4f1b-bd32-2f23942f88db" providerId="ADAL" clId="{6F883743-30EC-4737-9090-59C512251D72}" dt="2023-06-06T16:45:43.961" v="102"/>
        <pc:sldMkLst>
          <pc:docMk/>
          <pc:sldMk cId="1454771554" sldId="256"/>
        </pc:sldMkLst>
        <pc:spChg chg="mod ord">
          <ac:chgData name="Smith, Rowan" userId="7ba38c17-ad87-4f1b-bd32-2f23942f88db" providerId="ADAL" clId="{6F883743-30EC-4737-9090-59C512251D72}" dt="2023-06-06T16:45:43.961" v="100" actId="26606"/>
          <ac:spMkLst>
            <pc:docMk/>
            <pc:sldMk cId="1454771554" sldId="256"/>
            <ac:spMk id="2" creationId="{C59EAF2F-4129-B90E-EA5D-5194ADC9C4E0}"/>
          </ac:spMkLst>
        </pc:spChg>
        <pc:spChg chg="mod">
          <ac:chgData name="Smith, Rowan" userId="7ba38c17-ad87-4f1b-bd32-2f23942f88db" providerId="ADAL" clId="{6F883743-30EC-4737-9090-59C512251D72}" dt="2023-06-06T16:45:43.961" v="100" actId="26606"/>
          <ac:spMkLst>
            <pc:docMk/>
            <pc:sldMk cId="1454771554" sldId="256"/>
            <ac:spMk id="3" creationId="{7BCACB1A-FD13-73CB-9A0F-7751E61E0BB8}"/>
          </ac:spMkLst>
        </pc:spChg>
        <pc:spChg chg="add del">
          <ac:chgData name="Smith, Rowan" userId="7ba38c17-ad87-4f1b-bd32-2f23942f88db" providerId="ADAL" clId="{6F883743-30EC-4737-9090-59C512251D72}" dt="2023-06-06T16:45:40.788" v="99"/>
          <ac:spMkLst>
            <pc:docMk/>
            <pc:sldMk cId="1454771554" sldId="256"/>
            <ac:spMk id="5" creationId="{27577DEC-D9A5-404D-9789-702F4319BEC8}"/>
          </ac:spMkLst>
        </pc:spChg>
        <pc:spChg chg="add">
          <ac:chgData name="Smith, Rowan" userId="7ba38c17-ad87-4f1b-bd32-2f23942f88db" providerId="ADAL" clId="{6F883743-30EC-4737-9090-59C512251D72}" dt="2023-06-06T16:45:43.961" v="100" actId="26606"/>
          <ac:spMkLst>
            <pc:docMk/>
            <pc:sldMk cId="1454771554" sldId="256"/>
            <ac:spMk id="7" creationId="{9179DE42-5613-4B35-A1E6-6CCBAA13C743}"/>
          </ac:spMkLst>
        </pc:spChg>
        <pc:spChg chg="add del">
          <ac:chgData name="Smith, Rowan" userId="7ba38c17-ad87-4f1b-bd32-2f23942f88db" providerId="ADAL" clId="{6F883743-30EC-4737-9090-59C512251D72}" dt="2023-06-06T16:45:31.272" v="96"/>
          <ac:spMkLst>
            <pc:docMk/>
            <pc:sldMk cId="1454771554" sldId="256"/>
            <ac:spMk id="8" creationId="{4609862E-48F9-45AC-8D44-67A0268A7935}"/>
          </ac:spMkLst>
        </pc:spChg>
        <pc:spChg chg="add del">
          <ac:chgData name="Smith, Rowan" userId="7ba38c17-ad87-4f1b-bd32-2f23942f88db" providerId="ADAL" clId="{6F883743-30EC-4737-9090-59C512251D72}" dt="2023-06-06T16:44:55.189" v="92"/>
          <ac:spMkLst>
            <pc:docMk/>
            <pc:sldMk cId="1454771554" sldId="256"/>
            <ac:spMk id="9" creationId="{6FA9327B-0F60-46E3-AD80-CE73838567B3}"/>
          </ac:spMkLst>
        </pc:spChg>
        <pc:spChg chg="add del">
          <ac:chgData name="Smith, Rowan" userId="7ba38c17-ad87-4f1b-bd32-2f23942f88db" providerId="ADAL" clId="{6F883743-30EC-4737-9090-59C512251D72}" dt="2023-06-06T16:45:31.272" v="96"/>
          <ac:spMkLst>
            <pc:docMk/>
            <pc:sldMk cId="1454771554" sldId="256"/>
            <ac:spMk id="10" creationId="{2D5EEA8B-2D86-4D1D-96B3-6B8290303786}"/>
          </ac:spMkLst>
        </pc:spChg>
        <pc:spChg chg="add">
          <ac:chgData name="Smith, Rowan" userId="7ba38c17-ad87-4f1b-bd32-2f23942f88db" providerId="ADAL" clId="{6F883743-30EC-4737-9090-59C512251D72}" dt="2023-06-06T16:45:43.961" v="100" actId="26606"/>
          <ac:spMkLst>
            <pc:docMk/>
            <pc:sldMk cId="1454771554" sldId="256"/>
            <ac:spMk id="14" creationId="{52FB45E9-914E-4471-AC87-E475CD51767D}"/>
          </ac:spMkLst>
        </pc:spChg>
        <pc:spChg chg="add">
          <ac:chgData name="Smith, Rowan" userId="7ba38c17-ad87-4f1b-bd32-2f23942f88db" providerId="ADAL" clId="{6F883743-30EC-4737-9090-59C512251D72}" dt="2023-06-06T16:45:43.961" v="100" actId="26606"/>
          <ac:spMkLst>
            <pc:docMk/>
            <pc:sldMk cId="1454771554" sldId="256"/>
            <ac:spMk id="16" creationId="{C310626D-5743-49D4-8F7D-88C4F8F05774}"/>
          </ac:spMkLst>
        </pc:spChg>
        <pc:spChg chg="add">
          <ac:chgData name="Smith, Rowan" userId="7ba38c17-ad87-4f1b-bd32-2f23942f88db" providerId="ADAL" clId="{6F883743-30EC-4737-9090-59C512251D72}" dt="2023-06-06T16:45:43.961" v="100" actId="26606"/>
          <ac:spMkLst>
            <pc:docMk/>
            <pc:sldMk cId="1454771554" sldId="256"/>
            <ac:spMk id="18" creationId="{3C195FC1-B568-4C72-9902-34CB35DDD7A1}"/>
          </ac:spMkLst>
        </pc:spChg>
        <pc:spChg chg="add">
          <ac:chgData name="Smith, Rowan" userId="7ba38c17-ad87-4f1b-bd32-2f23942f88db" providerId="ADAL" clId="{6F883743-30EC-4737-9090-59C512251D72}" dt="2023-06-06T16:45:43.961" v="100" actId="26606"/>
          <ac:spMkLst>
            <pc:docMk/>
            <pc:sldMk cId="1454771554" sldId="256"/>
            <ac:spMk id="20" creationId="{EF2BDF77-362C-43F0-8CBB-A969EC2AE0C4}"/>
          </ac:spMkLst>
        </pc:spChg>
        <pc:spChg chg="add">
          <ac:chgData name="Smith, Rowan" userId="7ba38c17-ad87-4f1b-bd32-2f23942f88db" providerId="ADAL" clId="{6F883743-30EC-4737-9090-59C512251D72}" dt="2023-06-06T16:45:43.961" v="100" actId="26606"/>
          <ac:spMkLst>
            <pc:docMk/>
            <pc:sldMk cId="1454771554" sldId="256"/>
            <ac:spMk id="22" creationId="{4BE96B01-3929-432D-B8C2-ADBCB74C2EF4}"/>
          </ac:spMkLst>
        </pc:spChg>
        <pc:spChg chg="add">
          <ac:chgData name="Smith, Rowan" userId="7ba38c17-ad87-4f1b-bd32-2f23942f88db" providerId="ADAL" clId="{6F883743-30EC-4737-9090-59C512251D72}" dt="2023-06-06T16:45:43.961" v="100" actId="26606"/>
          <ac:spMkLst>
            <pc:docMk/>
            <pc:sldMk cId="1454771554" sldId="256"/>
            <ac:spMk id="24" creationId="{2A6FCDE6-CDE2-4C51-B18E-A95CFB679714}"/>
          </ac:spMkLst>
        </pc:spChg>
        <pc:spChg chg="add">
          <ac:chgData name="Smith, Rowan" userId="7ba38c17-ad87-4f1b-bd32-2f23942f88db" providerId="ADAL" clId="{6F883743-30EC-4737-9090-59C512251D72}" dt="2023-06-06T16:45:43.961" v="100" actId="26606"/>
          <ac:spMkLst>
            <pc:docMk/>
            <pc:sldMk cId="1454771554" sldId="256"/>
            <ac:spMk id="26" creationId="{9D2E8756-2465-473A-BA2A-2DB1D6224745}"/>
          </ac:spMkLst>
        </pc:spChg>
        <pc:grpChg chg="add del">
          <ac:chgData name="Smith, Rowan" userId="7ba38c17-ad87-4f1b-bd32-2f23942f88db" providerId="ADAL" clId="{6F883743-30EC-4737-9090-59C512251D72}" dt="2023-06-06T16:45:40.788" v="99"/>
          <ac:grpSpMkLst>
            <pc:docMk/>
            <pc:sldMk cId="1454771554" sldId="256"/>
            <ac:grpSpMk id="6" creationId="{CEEA9366-CEA8-4F23-B065-4337F0D836FE}"/>
          </ac:grpSpMkLst>
        </pc:grpChg>
        <pc:picChg chg="add del">
          <ac:chgData name="Smith, Rowan" userId="7ba38c17-ad87-4f1b-bd32-2f23942f88db" providerId="ADAL" clId="{6F883743-30EC-4737-9090-59C512251D72}" dt="2023-06-06T16:45:02.747" v="93" actId="478"/>
          <ac:picMkLst>
            <pc:docMk/>
            <pc:sldMk cId="1454771554" sldId="256"/>
            <ac:picMk id="4" creationId="{429FAB71-DED2-6678-2642-DA364CD1012D}"/>
          </ac:picMkLst>
        </pc:picChg>
        <pc:cxnChg chg="add del">
          <ac:chgData name="Smith, Rowan" userId="7ba38c17-ad87-4f1b-bd32-2f23942f88db" providerId="ADAL" clId="{6F883743-30EC-4737-9090-59C512251D72}" dt="2023-06-06T16:44:55.189" v="92"/>
          <ac:cxnSpMkLst>
            <pc:docMk/>
            <pc:sldMk cId="1454771554" sldId="256"/>
            <ac:cxnSpMk id="11" creationId="{BD1C99D0-461D-4A91-81EF-CCCD798B37A1}"/>
          </ac:cxnSpMkLst>
        </pc:cxnChg>
        <pc:cxnChg chg="add">
          <ac:chgData name="Smith, Rowan" userId="7ba38c17-ad87-4f1b-bd32-2f23942f88db" providerId="ADAL" clId="{6F883743-30EC-4737-9090-59C512251D72}" dt="2023-06-06T16:45:43.961" v="100" actId="26606"/>
          <ac:cxnSpMkLst>
            <pc:docMk/>
            <pc:sldMk cId="1454771554" sldId="256"/>
            <ac:cxnSpMk id="12" creationId="{4AE4806D-B8F9-4679-A68A-9BD21C01A301}"/>
          </ac:cxnSpMkLst>
        </pc:cxnChg>
        <pc:cxnChg chg="add">
          <ac:chgData name="Smith, Rowan" userId="7ba38c17-ad87-4f1b-bd32-2f23942f88db" providerId="ADAL" clId="{6F883743-30EC-4737-9090-59C512251D72}" dt="2023-06-06T16:45:43.961" v="100" actId="26606"/>
          <ac:cxnSpMkLst>
            <pc:docMk/>
            <pc:sldMk cId="1454771554" sldId="256"/>
            <ac:cxnSpMk id="13" creationId="{EB898B32-3891-4C3A-8F58-C5969D2E9033}"/>
          </ac:cxnSpMkLst>
        </pc:cxnChg>
      </pc:sldChg>
      <pc:sldChg chg="addSp modSp new mod setBg modNotesTx">
        <pc:chgData name="Smith, Rowan" userId="7ba38c17-ad87-4f1b-bd32-2f23942f88db" providerId="ADAL" clId="{6F883743-30EC-4737-9090-59C512251D72}" dt="2023-06-06T22:07:48.443" v="11126" actId="255"/>
        <pc:sldMkLst>
          <pc:docMk/>
          <pc:sldMk cId="1343275073" sldId="257"/>
        </pc:sldMkLst>
        <pc:spChg chg="mod">
          <ac:chgData name="Smith, Rowan" userId="7ba38c17-ad87-4f1b-bd32-2f23942f88db" providerId="ADAL" clId="{6F883743-30EC-4737-9090-59C512251D72}" dt="2023-06-06T21:46:30.031" v="10861" actId="26606"/>
          <ac:spMkLst>
            <pc:docMk/>
            <pc:sldMk cId="1343275073" sldId="257"/>
            <ac:spMk id="2" creationId="{F0E97F73-9FCF-0D67-1AB5-3579B5E4B375}"/>
          </ac:spMkLst>
        </pc:spChg>
        <pc:spChg chg="mod">
          <ac:chgData name="Smith, Rowan" userId="7ba38c17-ad87-4f1b-bd32-2f23942f88db" providerId="ADAL" clId="{6F883743-30EC-4737-9090-59C512251D72}" dt="2023-06-06T22:07:48.443" v="11126" actId="255"/>
          <ac:spMkLst>
            <pc:docMk/>
            <pc:sldMk cId="1343275073" sldId="257"/>
            <ac:spMk id="3" creationId="{B9DD61EF-2445-E3A1-983F-07913FC07B14}"/>
          </ac:spMkLst>
        </pc:spChg>
        <pc:spChg chg="add">
          <ac:chgData name="Smith, Rowan" userId="7ba38c17-ad87-4f1b-bd32-2f23942f88db" providerId="ADAL" clId="{6F883743-30EC-4737-9090-59C512251D72}" dt="2023-06-06T21:46:30.031" v="10861" actId="26606"/>
          <ac:spMkLst>
            <pc:docMk/>
            <pc:sldMk cId="1343275073" sldId="257"/>
            <ac:spMk id="10" creationId="{A65AC7D1-EAA9-48F5-B509-60A7F50BF703}"/>
          </ac:spMkLst>
        </pc:spChg>
        <pc:spChg chg="add">
          <ac:chgData name="Smith, Rowan" userId="7ba38c17-ad87-4f1b-bd32-2f23942f88db" providerId="ADAL" clId="{6F883743-30EC-4737-9090-59C512251D72}" dt="2023-06-06T21:46:30.031" v="10861" actId="26606"/>
          <ac:spMkLst>
            <pc:docMk/>
            <pc:sldMk cId="1343275073" sldId="257"/>
            <ac:spMk id="12" creationId="{D6320AF9-619A-4175-865B-5663E1AEF4C5}"/>
          </ac:spMkLst>
        </pc:spChg>
        <pc:spChg chg="add">
          <ac:chgData name="Smith, Rowan" userId="7ba38c17-ad87-4f1b-bd32-2f23942f88db" providerId="ADAL" clId="{6F883743-30EC-4737-9090-59C512251D72}" dt="2023-06-06T21:46:30.031" v="10861" actId="26606"/>
          <ac:spMkLst>
            <pc:docMk/>
            <pc:sldMk cId="1343275073" sldId="257"/>
            <ac:spMk id="18" creationId="{7E018740-5C2B-4A41-AC1A-7E68D1EC1954}"/>
          </ac:spMkLst>
        </pc:spChg>
        <pc:spChg chg="add">
          <ac:chgData name="Smith, Rowan" userId="7ba38c17-ad87-4f1b-bd32-2f23942f88db" providerId="ADAL" clId="{6F883743-30EC-4737-9090-59C512251D72}" dt="2023-06-06T21:46:30.031" v="10861" actId="26606"/>
          <ac:spMkLst>
            <pc:docMk/>
            <pc:sldMk cId="1343275073" sldId="257"/>
            <ac:spMk id="20" creationId="{166F75A4-C475-4941-8EE2-B80A06A2C1BB}"/>
          </ac:spMkLst>
        </pc:spChg>
        <pc:spChg chg="add">
          <ac:chgData name="Smith, Rowan" userId="7ba38c17-ad87-4f1b-bd32-2f23942f88db" providerId="ADAL" clId="{6F883743-30EC-4737-9090-59C512251D72}" dt="2023-06-06T21:46:30.031" v="10861" actId="26606"/>
          <ac:spMkLst>
            <pc:docMk/>
            <pc:sldMk cId="1343275073" sldId="257"/>
            <ac:spMk id="22" creationId="{A032553A-72E8-4B0D-8405-FF9771C9AF05}"/>
          </ac:spMkLst>
        </pc:spChg>
        <pc:spChg chg="add">
          <ac:chgData name="Smith, Rowan" userId="7ba38c17-ad87-4f1b-bd32-2f23942f88db" providerId="ADAL" clId="{6F883743-30EC-4737-9090-59C512251D72}" dt="2023-06-06T21:46:30.031" v="10861" actId="26606"/>
          <ac:spMkLst>
            <pc:docMk/>
            <pc:sldMk cId="1343275073" sldId="257"/>
            <ac:spMk id="24" creationId="{765800AC-C3B9-498E-87BC-29FAE4C76B21}"/>
          </ac:spMkLst>
        </pc:spChg>
        <pc:spChg chg="add">
          <ac:chgData name="Smith, Rowan" userId="7ba38c17-ad87-4f1b-bd32-2f23942f88db" providerId="ADAL" clId="{6F883743-30EC-4737-9090-59C512251D72}" dt="2023-06-06T21:46:30.031" v="10861" actId="26606"/>
          <ac:spMkLst>
            <pc:docMk/>
            <pc:sldMk cId="1343275073" sldId="257"/>
            <ac:spMk id="26" creationId="{1F9D6ACB-2FF4-49F9-978A-E0D5327FC635}"/>
          </ac:spMkLst>
        </pc:spChg>
        <pc:spChg chg="add">
          <ac:chgData name="Smith, Rowan" userId="7ba38c17-ad87-4f1b-bd32-2f23942f88db" providerId="ADAL" clId="{6F883743-30EC-4737-9090-59C512251D72}" dt="2023-06-06T21:46:30.031" v="10861" actId="26606"/>
          <ac:spMkLst>
            <pc:docMk/>
            <pc:sldMk cId="1343275073" sldId="257"/>
            <ac:spMk id="28" creationId="{A5EC319D-0FEA-4B95-A3EA-01E35672C95B}"/>
          </ac:spMkLst>
        </pc:spChg>
        <pc:picChg chg="add">
          <ac:chgData name="Smith, Rowan" userId="7ba38c17-ad87-4f1b-bd32-2f23942f88db" providerId="ADAL" clId="{6F883743-30EC-4737-9090-59C512251D72}" dt="2023-06-06T21:46:30.031" v="10861" actId="26606"/>
          <ac:picMkLst>
            <pc:docMk/>
            <pc:sldMk cId="1343275073" sldId="257"/>
            <ac:picMk id="7" creationId="{73CCDE7D-614C-A723-2557-4913F8FCD745}"/>
          </ac:picMkLst>
        </pc:picChg>
        <pc:cxnChg chg="add">
          <ac:chgData name="Smith, Rowan" userId="7ba38c17-ad87-4f1b-bd32-2f23942f88db" providerId="ADAL" clId="{6F883743-30EC-4737-9090-59C512251D72}" dt="2023-06-06T21:46:30.031" v="10861" actId="26606"/>
          <ac:cxnSpMkLst>
            <pc:docMk/>
            <pc:sldMk cId="1343275073" sldId="257"/>
            <ac:cxnSpMk id="14" creationId="{063B6EC6-D752-4EE7-908B-F8F19E8C7FEA}"/>
          </ac:cxnSpMkLst>
        </pc:cxnChg>
        <pc:cxnChg chg="add">
          <ac:chgData name="Smith, Rowan" userId="7ba38c17-ad87-4f1b-bd32-2f23942f88db" providerId="ADAL" clId="{6F883743-30EC-4737-9090-59C512251D72}" dt="2023-06-06T21:46:30.031" v="10861" actId="26606"/>
          <ac:cxnSpMkLst>
            <pc:docMk/>
            <pc:sldMk cId="1343275073" sldId="257"/>
            <ac:cxnSpMk id="16" creationId="{EFECD4E8-AD3E-4228-82A2-9461958EA94D}"/>
          </ac:cxnSpMkLst>
        </pc:cxnChg>
      </pc:sldChg>
      <pc:sldChg chg="addSp delSp modSp add mod setBg modNotesTx">
        <pc:chgData name="Smith, Rowan" userId="7ba38c17-ad87-4f1b-bd32-2f23942f88db" providerId="ADAL" clId="{6F883743-30EC-4737-9090-59C512251D72}" dt="2023-06-06T22:00:55.766" v="11051" actId="20577"/>
        <pc:sldMkLst>
          <pc:docMk/>
          <pc:sldMk cId="4120647709" sldId="258"/>
        </pc:sldMkLst>
        <pc:spChg chg="mod">
          <ac:chgData name="Smith, Rowan" userId="7ba38c17-ad87-4f1b-bd32-2f23942f88db" providerId="ADAL" clId="{6F883743-30EC-4737-9090-59C512251D72}" dt="2023-06-06T21:52:16.098" v="10961" actId="1076"/>
          <ac:spMkLst>
            <pc:docMk/>
            <pc:sldMk cId="4120647709" sldId="258"/>
            <ac:spMk id="2" creationId="{F0E97F73-9FCF-0D67-1AB5-3579B5E4B375}"/>
          </ac:spMkLst>
        </pc:spChg>
        <pc:spChg chg="del mod">
          <ac:chgData name="Smith, Rowan" userId="7ba38c17-ad87-4f1b-bd32-2f23942f88db" providerId="ADAL" clId="{6F883743-30EC-4737-9090-59C512251D72}" dt="2023-06-06T21:46:41.490" v="10862" actId="26606"/>
          <ac:spMkLst>
            <pc:docMk/>
            <pc:sldMk cId="4120647709" sldId="258"/>
            <ac:spMk id="3" creationId="{B9DD61EF-2445-E3A1-983F-07913FC07B14}"/>
          </ac:spMkLst>
        </pc:spChg>
        <pc:spChg chg="add">
          <ac:chgData name="Smith, Rowan" userId="7ba38c17-ad87-4f1b-bd32-2f23942f88db" providerId="ADAL" clId="{6F883743-30EC-4737-9090-59C512251D72}" dt="2023-06-06T21:46:41.490" v="10862" actId="26606"/>
          <ac:spMkLst>
            <pc:docMk/>
            <pc:sldMk cId="4120647709" sldId="258"/>
            <ac:spMk id="9" creationId="{CB5AA8A5-25CC-4295-892F-367FCDAF2BF6}"/>
          </ac:spMkLst>
        </pc:spChg>
        <pc:spChg chg="add">
          <ac:chgData name="Smith, Rowan" userId="7ba38c17-ad87-4f1b-bd32-2f23942f88db" providerId="ADAL" clId="{6F883743-30EC-4737-9090-59C512251D72}" dt="2023-06-06T21:46:41.490" v="10862" actId="26606"/>
          <ac:spMkLst>
            <pc:docMk/>
            <pc:sldMk cId="4120647709" sldId="258"/>
            <ac:spMk id="22" creationId="{24C6BC13-FB1E-48CC-B421-3D06039728B4}"/>
          </ac:spMkLst>
        </pc:spChg>
        <pc:grpChg chg="add">
          <ac:chgData name="Smith, Rowan" userId="7ba38c17-ad87-4f1b-bd32-2f23942f88db" providerId="ADAL" clId="{6F883743-30EC-4737-9090-59C512251D72}" dt="2023-06-06T21:46:41.490" v="10862" actId="26606"/>
          <ac:grpSpMkLst>
            <pc:docMk/>
            <pc:sldMk cId="4120647709" sldId="258"/>
            <ac:grpSpMk id="11" creationId="{09DD65AA-8280-4962-92F3-DF1CB53349DB}"/>
          </ac:grpSpMkLst>
        </pc:grpChg>
        <pc:graphicFrameChg chg="add mod">
          <ac:chgData name="Smith, Rowan" userId="7ba38c17-ad87-4f1b-bd32-2f23942f88db" providerId="ADAL" clId="{6F883743-30EC-4737-9090-59C512251D72}" dt="2023-06-06T22:00:55.766" v="11051" actId="20577"/>
          <ac:graphicFrameMkLst>
            <pc:docMk/>
            <pc:sldMk cId="4120647709" sldId="258"/>
            <ac:graphicFrameMk id="5" creationId="{1FA22725-311D-2866-0871-3AD80F1A5BBA}"/>
          </ac:graphicFrameMkLst>
        </pc:graphicFrameChg>
      </pc:sldChg>
      <pc:sldChg chg="modSp add del mod">
        <pc:chgData name="Smith, Rowan" userId="7ba38c17-ad87-4f1b-bd32-2f23942f88db" providerId="ADAL" clId="{6F883743-30EC-4737-9090-59C512251D72}" dt="2023-06-06T20:42:34.792" v="7020" actId="47"/>
        <pc:sldMkLst>
          <pc:docMk/>
          <pc:sldMk cId="180007601" sldId="259"/>
        </pc:sldMkLst>
        <pc:spChg chg="mod">
          <ac:chgData name="Smith, Rowan" userId="7ba38c17-ad87-4f1b-bd32-2f23942f88db" providerId="ADAL" clId="{6F883743-30EC-4737-9090-59C512251D72}" dt="2023-06-06T17:19:58.916" v="221" actId="20577"/>
          <ac:spMkLst>
            <pc:docMk/>
            <pc:sldMk cId="180007601" sldId="259"/>
            <ac:spMk id="2" creationId="{F0E97F73-9FCF-0D67-1AB5-3579B5E4B375}"/>
          </ac:spMkLst>
        </pc:spChg>
        <pc:spChg chg="mod">
          <ac:chgData name="Smith, Rowan" userId="7ba38c17-ad87-4f1b-bd32-2f23942f88db" providerId="ADAL" clId="{6F883743-30EC-4737-9090-59C512251D72}" dt="2023-06-06T20:41:46.767" v="6934" actId="21"/>
          <ac:spMkLst>
            <pc:docMk/>
            <pc:sldMk cId="180007601" sldId="259"/>
            <ac:spMk id="3" creationId="{B9DD61EF-2445-E3A1-983F-07913FC07B14}"/>
          </ac:spMkLst>
        </pc:spChg>
      </pc:sldChg>
      <pc:sldChg chg="addSp delSp modSp add mod ord setBg modNotesTx">
        <pc:chgData name="Smith, Rowan" userId="7ba38c17-ad87-4f1b-bd32-2f23942f88db" providerId="ADAL" clId="{6F883743-30EC-4737-9090-59C512251D72}" dt="2023-06-13T22:37:06.284" v="11686"/>
        <pc:sldMkLst>
          <pc:docMk/>
          <pc:sldMk cId="2085475986" sldId="260"/>
        </pc:sldMkLst>
        <pc:spChg chg="mod">
          <ac:chgData name="Smith, Rowan" userId="7ba38c17-ad87-4f1b-bd32-2f23942f88db" providerId="ADAL" clId="{6F883743-30EC-4737-9090-59C512251D72}" dt="2023-06-06T21:47:12.984" v="10864" actId="26606"/>
          <ac:spMkLst>
            <pc:docMk/>
            <pc:sldMk cId="2085475986" sldId="260"/>
            <ac:spMk id="2" creationId="{F0E97F73-9FCF-0D67-1AB5-3579B5E4B375}"/>
          </ac:spMkLst>
        </pc:spChg>
        <pc:spChg chg="del mod">
          <ac:chgData name="Smith, Rowan" userId="7ba38c17-ad87-4f1b-bd32-2f23942f88db" providerId="ADAL" clId="{6F883743-30EC-4737-9090-59C512251D72}" dt="2023-06-06T21:47:12.984" v="10864" actId="26606"/>
          <ac:spMkLst>
            <pc:docMk/>
            <pc:sldMk cId="2085475986" sldId="260"/>
            <ac:spMk id="3" creationId="{B9DD61EF-2445-E3A1-983F-07913FC07B14}"/>
          </ac:spMkLst>
        </pc:spChg>
        <pc:spChg chg="add">
          <ac:chgData name="Smith, Rowan" userId="7ba38c17-ad87-4f1b-bd32-2f23942f88db" providerId="ADAL" clId="{6F883743-30EC-4737-9090-59C512251D72}" dt="2023-06-06T21:47:12.984" v="10864" actId="26606"/>
          <ac:spMkLst>
            <pc:docMk/>
            <pc:sldMk cId="2085475986" sldId="260"/>
            <ac:spMk id="9" creationId="{CB5AA8A5-25CC-4295-892F-367FCDAF2BF6}"/>
          </ac:spMkLst>
        </pc:spChg>
        <pc:spChg chg="add">
          <ac:chgData name="Smith, Rowan" userId="7ba38c17-ad87-4f1b-bd32-2f23942f88db" providerId="ADAL" clId="{6F883743-30EC-4737-9090-59C512251D72}" dt="2023-06-06T21:47:12.984" v="10864" actId="26606"/>
          <ac:spMkLst>
            <pc:docMk/>
            <pc:sldMk cId="2085475986" sldId="260"/>
            <ac:spMk id="22" creationId="{24C6BC13-FB1E-48CC-B421-3D06039728B4}"/>
          </ac:spMkLst>
        </pc:spChg>
        <pc:grpChg chg="add">
          <ac:chgData name="Smith, Rowan" userId="7ba38c17-ad87-4f1b-bd32-2f23942f88db" providerId="ADAL" clId="{6F883743-30EC-4737-9090-59C512251D72}" dt="2023-06-06T21:47:12.984" v="10864" actId="26606"/>
          <ac:grpSpMkLst>
            <pc:docMk/>
            <pc:sldMk cId="2085475986" sldId="260"/>
            <ac:grpSpMk id="11" creationId="{09DD65AA-8280-4962-92F3-DF1CB53349DB}"/>
          </ac:grpSpMkLst>
        </pc:grpChg>
        <pc:graphicFrameChg chg="add mod">
          <ac:chgData name="Smith, Rowan" userId="7ba38c17-ad87-4f1b-bd32-2f23942f88db" providerId="ADAL" clId="{6F883743-30EC-4737-9090-59C512251D72}" dt="2023-06-07T15:25:27.629" v="11571" actId="20577"/>
          <ac:graphicFrameMkLst>
            <pc:docMk/>
            <pc:sldMk cId="2085475986" sldId="260"/>
            <ac:graphicFrameMk id="5" creationId="{74BC8799-AC35-0895-E0DB-D1D2286076B5}"/>
          </ac:graphicFrameMkLst>
        </pc:graphicFrameChg>
      </pc:sldChg>
      <pc:sldChg chg="addSp delSp modSp add mod ord modNotesTx">
        <pc:chgData name="Smith, Rowan" userId="7ba38c17-ad87-4f1b-bd32-2f23942f88db" providerId="ADAL" clId="{6F883743-30EC-4737-9090-59C512251D72}" dt="2023-06-13T22:37:12.657" v="11688"/>
        <pc:sldMkLst>
          <pc:docMk/>
          <pc:sldMk cId="930087050" sldId="261"/>
        </pc:sldMkLst>
        <pc:spChg chg="mod">
          <ac:chgData name="Smith, Rowan" userId="7ba38c17-ad87-4f1b-bd32-2f23942f88db" providerId="ADAL" clId="{6F883743-30EC-4737-9090-59C512251D72}" dt="2023-06-06T17:21:36.213" v="281" actId="20577"/>
          <ac:spMkLst>
            <pc:docMk/>
            <pc:sldMk cId="930087050" sldId="261"/>
            <ac:spMk id="2" creationId="{F0E97F73-9FCF-0D67-1AB5-3579B5E4B375}"/>
          </ac:spMkLst>
        </pc:spChg>
        <pc:spChg chg="del mod">
          <ac:chgData name="Smith, Rowan" userId="7ba38c17-ad87-4f1b-bd32-2f23942f88db" providerId="ADAL" clId="{6F883743-30EC-4737-9090-59C512251D72}" dt="2023-06-06T21:48:27.073" v="10944" actId="478"/>
          <ac:spMkLst>
            <pc:docMk/>
            <pc:sldMk cId="930087050" sldId="261"/>
            <ac:spMk id="3" creationId="{B9DD61EF-2445-E3A1-983F-07913FC07B14}"/>
          </ac:spMkLst>
        </pc:spChg>
        <pc:spChg chg="add del mod">
          <ac:chgData name="Smith, Rowan" userId="7ba38c17-ad87-4f1b-bd32-2f23942f88db" providerId="ADAL" clId="{6F883743-30EC-4737-9090-59C512251D72}" dt="2023-06-06T21:48:32.665" v="10946" actId="478"/>
          <ac:spMkLst>
            <pc:docMk/>
            <pc:sldMk cId="930087050" sldId="261"/>
            <ac:spMk id="6" creationId="{F7349879-A01F-9DFF-1481-3A8E831F7B8D}"/>
          </ac:spMkLst>
        </pc:spChg>
        <pc:graphicFrameChg chg="add mod modGraphic">
          <ac:chgData name="Smith, Rowan" userId="7ba38c17-ad87-4f1b-bd32-2f23942f88db" providerId="ADAL" clId="{6F883743-30EC-4737-9090-59C512251D72}" dt="2023-06-06T21:48:38.027" v="10947" actId="1076"/>
          <ac:graphicFrameMkLst>
            <pc:docMk/>
            <pc:sldMk cId="930087050" sldId="261"/>
            <ac:graphicFrameMk id="4" creationId="{456921C7-7CB1-7F7D-A03D-FDE1A85EFCAB}"/>
          </ac:graphicFrameMkLst>
        </pc:graphicFrameChg>
      </pc:sldChg>
      <pc:sldChg chg="modSp new mod ord modNotesTx">
        <pc:chgData name="Smith, Rowan" userId="7ba38c17-ad87-4f1b-bd32-2f23942f88db" providerId="ADAL" clId="{6F883743-30EC-4737-9090-59C512251D72}" dt="2023-06-07T15:10:22.537" v="11157" actId="20577"/>
        <pc:sldMkLst>
          <pc:docMk/>
          <pc:sldMk cId="1061851037" sldId="262"/>
        </pc:sldMkLst>
        <pc:spChg chg="mod">
          <ac:chgData name="Smith, Rowan" userId="7ba38c17-ad87-4f1b-bd32-2f23942f88db" providerId="ADAL" clId="{6F883743-30EC-4737-9090-59C512251D72}" dt="2023-06-06T17:24:37.981" v="341" actId="20577"/>
          <ac:spMkLst>
            <pc:docMk/>
            <pc:sldMk cId="1061851037" sldId="262"/>
            <ac:spMk id="2" creationId="{39DC7DB8-2346-EBC6-BF09-EE405E86EBDD}"/>
          </ac:spMkLst>
        </pc:spChg>
        <pc:spChg chg="mod">
          <ac:chgData name="Smith, Rowan" userId="7ba38c17-ad87-4f1b-bd32-2f23942f88db" providerId="ADAL" clId="{6F883743-30EC-4737-9090-59C512251D72}" dt="2023-06-07T15:10:22.537" v="11157" actId="20577"/>
          <ac:spMkLst>
            <pc:docMk/>
            <pc:sldMk cId="1061851037" sldId="262"/>
            <ac:spMk id="3" creationId="{549DFA69-81F2-DADA-2054-7564E6956573}"/>
          </ac:spMkLst>
        </pc:spChg>
      </pc:sldChg>
      <pc:sldChg chg="modSp new del mod">
        <pc:chgData name="Smith, Rowan" userId="7ba38c17-ad87-4f1b-bd32-2f23942f88db" providerId="ADAL" clId="{6F883743-30EC-4737-9090-59C512251D72}" dt="2023-06-06T17:24:25.358" v="304" actId="47"/>
        <pc:sldMkLst>
          <pc:docMk/>
          <pc:sldMk cId="1492477743" sldId="262"/>
        </pc:sldMkLst>
        <pc:spChg chg="mod">
          <ac:chgData name="Smith, Rowan" userId="7ba38c17-ad87-4f1b-bd32-2f23942f88db" providerId="ADAL" clId="{6F883743-30EC-4737-9090-59C512251D72}" dt="2023-06-06T17:21:41.364" v="292" actId="20577"/>
          <ac:spMkLst>
            <pc:docMk/>
            <pc:sldMk cId="1492477743" sldId="262"/>
            <ac:spMk id="2" creationId="{626F3A6C-8942-A082-06A2-5489EF35283F}"/>
          </ac:spMkLst>
        </pc:spChg>
      </pc:sldChg>
      <pc:sldChg chg="addSp delSp modSp new mod ord setBg modNotesTx">
        <pc:chgData name="Smith, Rowan" userId="7ba38c17-ad87-4f1b-bd32-2f23942f88db" providerId="ADAL" clId="{6F883743-30EC-4737-9090-59C512251D72}" dt="2023-06-06T21:49:55.244" v="10950" actId="255"/>
        <pc:sldMkLst>
          <pc:docMk/>
          <pc:sldMk cId="972330586" sldId="263"/>
        </pc:sldMkLst>
        <pc:spChg chg="mod">
          <ac:chgData name="Smith, Rowan" userId="7ba38c17-ad87-4f1b-bd32-2f23942f88db" providerId="ADAL" clId="{6F883743-30EC-4737-9090-59C512251D72}" dt="2023-06-06T21:49:41.365" v="10948" actId="26606"/>
          <ac:spMkLst>
            <pc:docMk/>
            <pc:sldMk cId="972330586" sldId="263"/>
            <ac:spMk id="2" creationId="{036DD258-57A4-FFFB-C950-2B75A68BBC57}"/>
          </ac:spMkLst>
        </pc:spChg>
        <pc:spChg chg="del mod">
          <ac:chgData name="Smith, Rowan" userId="7ba38c17-ad87-4f1b-bd32-2f23942f88db" providerId="ADAL" clId="{6F883743-30EC-4737-9090-59C512251D72}" dt="2023-06-06T21:49:41.365" v="10948" actId="26606"/>
          <ac:spMkLst>
            <pc:docMk/>
            <pc:sldMk cId="972330586" sldId="263"/>
            <ac:spMk id="3" creationId="{0BB64622-5E76-9D34-7547-B2E4ABF13DBD}"/>
          </ac:spMkLst>
        </pc:spChg>
        <pc:graphicFrameChg chg="add mod">
          <ac:chgData name="Smith, Rowan" userId="7ba38c17-ad87-4f1b-bd32-2f23942f88db" providerId="ADAL" clId="{6F883743-30EC-4737-9090-59C512251D72}" dt="2023-06-06T21:49:55.244" v="10950" actId="255"/>
          <ac:graphicFrameMkLst>
            <pc:docMk/>
            <pc:sldMk cId="972330586" sldId="263"/>
            <ac:graphicFrameMk id="5" creationId="{F8CDEE39-D403-9EA7-AB75-90B2BA428FF4}"/>
          </ac:graphicFrameMkLst>
        </pc:graphicFrameChg>
      </pc:sldChg>
      <pc:sldChg chg="modSp new del mod">
        <pc:chgData name="Smith, Rowan" userId="7ba38c17-ad87-4f1b-bd32-2f23942f88db" providerId="ADAL" clId="{6F883743-30EC-4737-9090-59C512251D72}" dt="2023-06-06T17:24:24.208" v="303" actId="47"/>
        <pc:sldMkLst>
          <pc:docMk/>
          <pc:sldMk cId="1944306085" sldId="263"/>
        </pc:sldMkLst>
        <pc:spChg chg="mod">
          <ac:chgData name="Smith, Rowan" userId="7ba38c17-ad87-4f1b-bd32-2f23942f88db" providerId="ADAL" clId="{6F883743-30EC-4737-9090-59C512251D72}" dt="2023-06-06T17:21:46.259" v="302" actId="20577"/>
          <ac:spMkLst>
            <pc:docMk/>
            <pc:sldMk cId="1944306085" sldId="263"/>
            <ac:spMk id="2" creationId="{7FE62576-3972-B30D-EB9E-4864BC9740E5}"/>
          </ac:spMkLst>
        </pc:spChg>
      </pc:sldChg>
      <pc:sldChg chg="modSp new mod modNotesTx">
        <pc:chgData name="Smith, Rowan" userId="7ba38c17-ad87-4f1b-bd32-2f23942f88db" providerId="ADAL" clId="{6F883743-30EC-4737-9090-59C512251D72}" dt="2023-06-07T15:29:40.686" v="11684" actId="20577"/>
        <pc:sldMkLst>
          <pc:docMk/>
          <pc:sldMk cId="1482053279" sldId="264"/>
        </pc:sldMkLst>
        <pc:spChg chg="mod">
          <ac:chgData name="Smith, Rowan" userId="7ba38c17-ad87-4f1b-bd32-2f23942f88db" providerId="ADAL" clId="{6F883743-30EC-4737-9090-59C512251D72}" dt="2023-06-06T19:11:16.771" v="4086" actId="20577"/>
          <ac:spMkLst>
            <pc:docMk/>
            <pc:sldMk cId="1482053279" sldId="264"/>
            <ac:spMk id="2" creationId="{D150B191-8649-375D-30DF-17CA66E925E0}"/>
          </ac:spMkLst>
        </pc:spChg>
        <pc:spChg chg="mod">
          <ac:chgData name="Smith, Rowan" userId="7ba38c17-ad87-4f1b-bd32-2f23942f88db" providerId="ADAL" clId="{6F883743-30EC-4737-9090-59C512251D72}" dt="2023-06-07T15:29:40.686" v="11684" actId="20577"/>
          <ac:spMkLst>
            <pc:docMk/>
            <pc:sldMk cId="1482053279" sldId="264"/>
            <ac:spMk id="3" creationId="{D2610EED-9910-7ACB-A47B-64A7A8033C43}"/>
          </ac:spMkLst>
        </pc:spChg>
      </pc:sldChg>
      <pc:sldChg chg="modSp new del mod ord">
        <pc:chgData name="Smith, Rowan" userId="7ba38c17-ad87-4f1b-bd32-2f23942f88db" providerId="ADAL" clId="{6F883743-30EC-4737-9090-59C512251D72}" dt="2023-06-06T20:28:55.045" v="6488" actId="47"/>
        <pc:sldMkLst>
          <pc:docMk/>
          <pc:sldMk cId="1700869593" sldId="265"/>
        </pc:sldMkLst>
        <pc:spChg chg="mod">
          <ac:chgData name="Smith, Rowan" userId="7ba38c17-ad87-4f1b-bd32-2f23942f88db" providerId="ADAL" clId="{6F883743-30EC-4737-9090-59C512251D72}" dt="2023-06-06T17:25:39.606" v="397" actId="20577"/>
          <ac:spMkLst>
            <pc:docMk/>
            <pc:sldMk cId="1700869593" sldId="265"/>
            <ac:spMk id="2" creationId="{F2427B43-FFAF-8805-0776-2937207FE4B4}"/>
          </ac:spMkLst>
        </pc:spChg>
        <pc:spChg chg="mod">
          <ac:chgData name="Smith, Rowan" userId="7ba38c17-ad87-4f1b-bd32-2f23942f88db" providerId="ADAL" clId="{6F883743-30EC-4737-9090-59C512251D72}" dt="2023-06-06T19:43:37.459" v="6065" actId="20577"/>
          <ac:spMkLst>
            <pc:docMk/>
            <pc:sldMk cId="1700869593" sldId="265"/>
            <ac:spMk id="3" creationId="{0A3F2958-9EE1-C4EB-EDAB-2CC71AC2F44D}"/>
          </ac:spMkLst>
        </pc:spChg>
      </pc:sldChg>
      <pc:sldChg chg="addSp delSp modSp new mod setBg modNotesTx">
        <pc:chgData name="Smith, Rowan" userId="7ba38c17-ad87-4f1b-bd32-2f23942f88db" providerId="ADAL" clId="{6F883743-30EC-4737-9090-59C512251D72}" dt="2023-06-06T21:51:01.098" v="10957" actId="26606"/>
        <pc:sldMkLst>
          <pc:docMk/>
          <pc:sldMk cId="3432627911" sldId="266"/>
        </pc:sldMkLst>
        <pc:spChg chg="mod">
          <ac:chgData name="Smith, Rowan" userId="7ba38c17-ad87-4f1b-bd32-2f23942f88db" providerId="ADAL" clId="{6F883743-30EC-4737-9090-59C512251D72}" dt="2023-06-06T21:51:01.098" v="10957" actId="26606"/>
          <ac:spMkLst>
            <pc:docMk/>
            <pc:sldMk cId="3432627911" sldId="266"/>
            <ac:spMk id="2" creationId="{6654A1DC-C9E4-899C-6B01-43E59E387E75}"/>
          </ac:spMkLst>
        </pc:spChg>
        <pc:spChg chg="del">
          <ac:chgData name="Smith, Rowan" userId="7ba38c17-ad87-4f1b-bd32-2f23942f88db" providerId="ADAL" clId="{6F883743-30EC-4737-9090-59C512251D72}" dt="2023-06-06T21:51:01.098" v="10957" actId="26606"/>
          <ac:spMkLst>
            <pc:docMk/>
            <pc:sldMk cId="3432627911" sldId="266"/>
            <ac:spMk id="3" creationId="{A042F36F-0FF5-9C50-3882-1D7FBCB579CA}"/>
          </ac:spMkLst>
        </pc:spChg>
        <pc:spChg chg="add">
          <ac:chgData name="Smith, Rowan" userId="7ba38c17-ad87-4f1b-bd32-2f23942f88db" providerId="ADAL" clId="{6F883743-30EC-4737-9090-59C512251D72}" dt="2023-06-06T21:51:01.098" v="10957" actId="26606"/>
          <ac:spMkLst>
            <pc:docMk/>
            <pc:sldMk cId="3432627911" sldId="266"/>
            <ac:spMk id="22" creationId="{5A7802B6-FF37-40CF-A7E2-6F2A0D9A91EF}"/>
          </ac:spMkLst>
        </pc:spChg>
        <pc:grpChg chg="add">
          <ac:chgData name="Smith, Rowan" userId="7ba38c17-ad87-4f1b-bd32-2f23942f88db" providerId="ADAL" clId="{6F883743-30EC-4737-9090-59C512251D72}" dt="2023-06-06T21:51:01.098" v="10957" actId="26606"/>
          <ac:grpSpMkLst>
            <pc:docMk/>
            <pc:sldMk cId="3432627911" sldId="266"/>
            <ac:grpSpMk id="10" creationId="{B4DE830A-B531-4A3B-96F6-0ECE88B08555}"/>
          </ac:grpSpMkLst>
        </pc:grpChg>
        <pc:picChg chg="add">
          <ac:chgData name="Smith, Rowan" userId="7ba38c17-ad87-4f1b-bd32-2f23942f88db" providerId="ADAL" clId="{6F883743-30EC-4737-9090-59C512251D72}" dt="2023-06-06T21:51:01.098" v="10957" actId="26606"/>
          <ac:picMkLst>
            <pc:docMk/>
            <pc:sldMk cId="3432627911" sldId="266"/>
            <ac:picMk id="7" creationId="{CB54F60B-71BD-3AB4-EC83-F58DA8446EDE}"/>
          </ac:picMkLst>
        </pc:picChg>
      </pc:sldChg>
      <pc:sldChg chg="addSp delSp modSp new mod modNotesTx">
        <pc:chgData name="Smith, Rowan" userId="7ba38c17-ad87-4f1b-bd32-2f23942f88db" providerId="ADAL" clId="{6F883743-30EC-4737-9090-59C512251D72}" dt="2023-06-06T21:41:12.781" v="9976" actId="20577"/>
        <pc:sldMkLst>
          <pc:docMk/>
          <pc:sldMk cId="648691441" sldId="267"/>
        </pc:sldMkLst>
        <pc:spChg chg="mod">
          <ac:chgData name="Smith, Rowan" userId="7ba38c17-ad87-4f1b-bd32-2f23942f88db" providerId="ADAL" clId="{6F883743-30EC-4737-9090-59C512251D72}" dt="2023-06-06T21:38:31.118" v="9481" actId="20577"/>
          <ac:spMkLst>
            <pc:docMk/>
            <pc:sldMk cId="648691441" sldId="267"/>
            <ac:spMk id="2" creationId="{1729357B-0FD7-36BE-A125-574DBDAB17AE}"/>
          </ac:spMkLst>
        </pc:spChg>
        <pc:spChg chg="del">
          <ac:chgData name="Smith, Rowan" userId="7ba38c17-ad87-4f1b-bd32-2f23942f88db" providerId="ADAL" clId="{6F883743-30EC-4737-9090-59C512251D72}" dt="2023-06-06T20:26:54.238" v="6475" actId="478"/>
          <ac:spMkLst>
            <pc:docMk/>
            <pc:sldMk cId="648691441" sldId="267"/>
            <ac:spMk id="3" creationId="{0672E6FC-616A-7A96-D656-816A6F0D57F4}"/>
          </ac:spMkLst>
        </pc:spChg>
        <pc:spChg chg="add mod">
          <ac:chgData name="Smith, Rowan" userId="7ba38c17-ad87-4f1b-bd32-2f23942f88db" providerId="ADAL" clId="{6F883743-30EC-4737-9090-59C512251D72}" dt="2023-06-06T20:26:50.094" v="6474" actId="1076"/>
          <ac:spMkLst>
            <pc:docMk/>
            <pc:sldMk cId="648691441" sldId="267"/>
            <ac:spMk id="4" creationId="{CED8DDFA-6E12-7286-F8AB-F979CE12CAE0}"/>
          </ac:spMkLst>
        </pc:spChg>
        <pc:spChg chg="add mod">
          <ac:chgData name="Smith, Rowan" userId="7ba38c17-ad87-4f1b-bd32-2f23942f88db" providerId="ADAL" clId="{6F883743-30EC-4737-9090-59C512251D72}" dt="2023-06-06T20:26:50.094" v="6474" actId="1076"/>
          <ac:spMkLst>
            <pc:docMk/>
            <pc:sldMk cId="648691441" sldId="267"/>
            <ac:spMk id="5" creationId="{363E36CE-513A-77B0-EC45-7F8287B692A6}"/>
          </ac:spMkLst>
        </pc:spChg>
        <pc:spChg chg="add mod">
          <ac:chgData name="Smith, Rowan" userId="7ba38c17-ad87-4f1b-bd32-2f23942f88db" providerId="ADAL" clId="{6F883743-30EC-4737-9090-59C512251D72}" dt="2023-06-06T20:27:43.365" v="6479" actId="255"/>
          <ac:spMkLst>
            <pc:docMk/>
            <pc:sldMk cId="648691441" sldId="267"/>
            <ac:spMk id="6" creationId="{579E0BB3-D53A-FC1A-BB8B-6B5FCE4539C6}"/>
          </ac:spMkLst>
        </pc:spChg>
        <pc:spChg chg="add mod">
          <ac:chgData name="Smith, Rowan" userId="7ba38c17-ad87-4f1b-bd32-2f23942f88db" providerId="ADAL" clId="{6F883743-30EC-4737-9090-59C512251D72}" dt="2023-06-06T20:26:50.094" v="6474" actId="1076"/>
          <ac:spMkLst>
            <pc:docMk/>
            <pc:sldMk cId="648691441" sldId="267"/>
            <ac:spMk id="7" creationId="{D0B94A49-E18E-7156-2A45-6BCAD3B109A6}"/>
          </ac:spMkLst>
        </pc:spChg>
        <pc:spChg chg="add mod">
          <ac:chgData name="Smith, Rowan" userId="7ba38c17-ad87-4f1b-bd32-2f23942f88db" providerId="ADAL" clId="{6F883743-30EC-4737-9090-59C512251D72}" dt="2023-06-06T20:28:30.817" v="6484" actId="207"/>
          <ac:spMkLst>
            <pc:docMk/>
            <pc:sldMk cId="648691441" sldId="267"/>
            <ac:spMk id="11" creationId="{4E42A411-3ADE-8AA2-19A7-16D4C4E51518}"/>
          </ac:spMkLst>
        </pc:spChg>
        <pc:spChg chg="add mod">
          <ac:chgData name="Smith, Rowan" userId="7ba38c17-ad87-4f1b-bd32-2f23942f88db" providerId="ADAL" clId="{6F883743-30EC-4737-9090-59C512251D72}" dt="2023-06-06T20:28:34.299" v="6485" actId="207"/>
          <ac:spMkLst>
            <pc:docMk/>
            <pc:sldMk cId="648691441" sldId="267"/>
            <ac:spMk id="12" creationId="{4BD2EA70-3318-007C-DE05-240BBE1FD3F4}"/>
          </ac:spMkLst>
        </pc:spChg>
        <pc:spChg chg="add mod">
          <ac:chgData name="Smith, Rowan" userId="7ba38c17-ad87-4f1b-bd32-2f23942f88db" providerId="ADAL" clId="{6F883743-30EC-4737-9090-59C512251D72}" dt="2023-06-06T20:28:36.344" v="6486" actId="207"/>
          <ac:spMkLst>
            <pc:docMk/>
            <pc:sldMk cId="648691441" sldId="267"/>
            <ac:spMk id="13" creationId="{97C522FE-A7B9-AF63-46EF-FA9C7600CE43}"/>
          </ac:spMkLst>
        </pc:spChg>
        <pc:spChg chg="add mod">
          <ac:chgData name="Smith, Rowan" userId="7ba38c17-ad87-4f1b-bd32-2f23942f88db" providerId="ADAL" clId="{6F883743-30EC-4737-9090-59C512251D72}" dt="2023-06-06T20:28:39.007" v="6487" actId="207"/>
          <ac:spMkLst>
            <pc:docMk/>
            <pc:sldMk cId="648691441" sldId="267"/>
            <ac:spMk id="14" creationId="{7283D67E-E4A7-2621-07F2-589AB0B62AFD}"/>
          </ac:spMkLst>
        </pc:spChg>
        <pc:cxnChg chg="add mod">
          <ac:chgData name="Smith, Rowan" userId="7ba38c17-ad87-4f1b-bd32-2f23942f88db" providerId="ADAL" clId="{6F883743-30EC-4737-9090-59C512251D72}" dt="2023-06-06T20:26:50.094" v="6474" actId="1076"/>
          <ac:cxnSpMkLst>
            <pc:docMk/>
            <pc:sldMk cId="648691441" sldId="267"/>
            <ac:cxnSpMk id="8" creationId="{33192904-54A3-5397-B081-13309BDAD263}"/>
          </ac:cxnSpMkLst>
        </pc:cxnChg>
        <pc:cxnChg chg="add mod">
          <ac:chgData name="Smith, Rowan" userId="7ba38c17-ad87-4f1b-bd32-2f23942f88db" providerId="ADAL" clId="{6F883743-30EC-4737-9090-59C512251D72}" dt="2023-06-06T20:26:50.094" v="6474" actId="1076"/>
          <ac:cxnSpMkLst>
            <pc:docMk/>
            <pc:sldMk cId="648691441" sldId="267"/>
            <ac:cxnSpMk id="9" creationId="{4CEBD2D3-6462-224D-D25C-05086DE9DDA6}"/>
          </ac:cxnSpMkLst>
        </pc:cxnChg>
        <pc:cxnChg chg="add mod">
          <ac:chgData name="Smith, Rowan" userId="7ba38c17-ad87-4f1b-bd32-2f23942f88db" providerId="ADAL" clId="{6F883743-30EC-4737-9090-59C512251D72}" dt="2023-06-06T20:26:50.094" v="6474" actId="1076"/>
          <ac:cxnSpMkLst>
            <pc:docMk/>
            <pc:sldMk cId="648691441" sldId="267"/>
            <ac:cxnSpMk id="10" creationId="{5CD7F0B3-1DB9-F3F3-8AC7-35B9395A8AA3}"/>
          </ac:cxnSpMkLst>
        </pc:cxnChg>
      </pc:sldChg>
      <pc:sldChg chg="modSp new del mod">
        <pc:chgData name="Smith, Rowan" userId="7ba38c17-ad87-4f1b-bd32-2f23942f88db" providerId="ADAL" clId="{6F883743-30EC-4737-9090-59C512251D72}" dt="2023-06-06T17:30:14.287" v="706" actId="47"/>
        <pc:sldMkLst>
          <pc:docMk/>
          <pc:sldMk cId="324664016" sldId="268"/>
        </pc:sldMkLst>
        <pc:spChg chg="mod">
          <ac:chgData name="Smith, Rowan" userId="7ba38c17-ad87-4f1b-bd32-2f23942f88db" providerId="ADAL" clId="{6F883743-30EC-4737-9090-59C512251D72}" dt="2023-06-06T17:30:08.808" v="705" actId="20577"/>
          <ac:spMkLst>
            <pc:docMk/>
            <pc:sldMk cId="324664016" sldId="268"/>
            <ac:spMk id="2" creationId="{820782C3-5FD8-348E-86DE-E30BD1523A74}"/>
          </ac:spMkLst>
        </pc:spChg>
      </pc:sldChg>
      <pc:sldChg chg="modSp new mod modNotesTx">
        <pc:chgData name="Smith, Rowan" userId="7ba38c17-ad87-4f1b-bd32-2f23942f88db" providerId="ADAL" clId="{6F883743-30EC-4737-9090-59C512251D72}" dt="2023-06-06T22:06:16.089" v="11071" actId="20577"/>
        <pc:sldMkLst>
          <pc:docMk/>
          <pc:sldMk cId="1691543953" sldId="268"/>
        </pc:sldMkLst>
        <pc:spChg chg="mod">
          <ac:chgData name="Smith, Rowan" userId="7ba38c17-ad87-4f1b-bd32-2f23942f88db" providerId="ADAL" clId="{6F883743-30EC-4737-9090-59C512251D72}" dt="2023-06-06T18:51:02.024" v="3373" actId="20577"/>
          <ac:spMkLst>
            <pc:docMk/>
            <pc:sldMk cId="1691543953" sldId="268"/>
            <ac:spMk id="2" creationId="{54CBC542-CFB2-8E66-ADF8-E97789854252}"/>
          </ac:spMkLst>
        </pc:spChg>
        <pc:spChg chg="mod">
          <ac:chgData name="Smith, Rowan" userId="7ba38c17-ad87-4f1b-bd32-2f23942f88db" providerId="ADAL" clId="{6F883743-30EC-4737-9090-59C512251D72}" dt="2023-06-06T22:06:16.089" v="11071" actId="20577"/>
          <ac:spMkLst>
            <pc:docMk/>
            <pc:sldMk cId="1691543953" sldId="268"/>
            <ac:spMk id="3" creationId="{EF35D22E-9997-6B78-7597-DA66CD811A92}"/>
          </ac:spMkLst>
        </pc:spChg>
      </pc:sldChg>
      <pc:sldChg chg="modSp new del mod ord">
        <pc:chgData name="Smith, Rowan" userId="7ba38c17-ad87-4f1b-bd32-2f23942f88db" providerId="ADAL" clId="{6F883743-30EC-4737-9090-59C512251D72}" dt="2023-06-06T21:38:12.626" v="9438" actId="47"/>
        <pc:sldMkLst>
          <pc:docMk/>
          <pc:sldMk cId="1018232612" sldId="269"/>
        </pc:sldMkLst>
        <pc:spChg chg="mod">
          <ac:chgData name="Smith, Rowan" userId="7ba38c17-ad87-4f1b-bd32-2f23942f88db" providerId="ADAL" clId="{6F883743-30EC-4737-9090-59C512251D72}" dt="2023-06-06T21:35:25.946" v="9096" actId="20577"/>
          <ac:spMkLst>
            <pc:docMk/>
            <pc:sldMk cId="1018232612" sldId="269"/>
            <ac:spMk id="2" creationId="{0A40D9C7-E24F-6E93-AB0A-5AE3DD446924}"/>
          </ac:spMkLst>
        </pc:spChg>
        <pc:spChg chg="mod">
          <ac:chgData name="Smith, Rowan" userId="7ba38c17-ad87-4f1b-bd32-2f23942f88db" providerId="ADAL" clId="{6F883743-30EC-4737-9090-59C512251D72}" dt="2023-06-06T21:36:07.201" v="9125" actId="20577"/>
          <ac:spMkLst>
            <pc:docMk/>
            <pc:sldMk cId="1018232612" sldId="269"/>
            <ac:spMk id="3" creationId="{6D402D1B-FE3C-2A32-713C-0487D0FFC528}"/>
          </ac:spMkLst>
        </pc:spChg>
      </pc:sldChg>
      <pc:sldChg chg="addSp delSp modSp new mod setBg modNotesTx">
        <pc:chgData name="Smith, Rowan" userId="7ba38c17-ad87-4f1b-bd32-2f23942f88db" providerId="ADAL" clId="{6F883743-30EC-4737-9090-59C512251D72}" dt="2023-06-06T21:51:07.045" v="10958" actId="26606"/>
        <pc:sldMkLst>
          <pc:docMk/>
          <pc:sldMk cId="1385709664" sldId="270"/>
        </pc:sldMkLst>
        <pc:spChg chg="mod">
          <ac:chgData name="Smith, Rowan" userId="7ba38c17-ad87-4f1b-bd32-2f23942f88db" providerId="ADAL" clId="{6F883743-30EC-4737-9090-59C512251D72}" dt="2023-06-06T21:51:07.045" v="10958" actId="26606"/>
          <ac:spMkLst>
            <pc:docMk/>
            <pc:sldMk cId="1385709664" sldId="270"/>
            <ac:spMk id="2" creationId="{041E1CDE-3CC0-4FC3-489F-FB7A5637F150}"/>
          </ac:spMkLst>
        </pc:spChg>
        <pc:spChg chg="mod">
          <ac:chgData name="Smith, Rowan" userId="7ba38c17-ad87-4f1b-bd32-2f23942f88db" providerId="ADAL" clId="{6F883743-30EC-4737-9090-59C512251D72}" dt="2023-06-06T21:51:07.045" v="10958" actId="26606"/>
          <ac:spMkLst>
            <pc:docMk/>
            <pc:sldMk cId="1385709664" sldId="270"/>
            <ac:spMk id="3" creationId="{CE274A68-B0A7-E474-58FB-E53FC1CBB55F}"/>
          </ac:spMkLst>
        </pc:spChg>
        <pc:spChg chg="add del">
          <ac:chgData name="Smith, Rowan" userId="7ba38c17-ad87-4f1b-bd32-2f23942f88db" providerId="ADAL" clId="{6F883743-30EC-4737-9090-59C512251D72}" dt="2023-06-06T21:51:07.045" v="10958" actId="26606"/>
          <ac:spMkLst>
            <pc:docMk/>
            <pc:sldMk cId="1385709664" sldId="270"/>
            <ac:spMk id="8" creationId="{603AE127-802C-459A-A612-DB85B67F0DC0}"/>
          </ac:spMkLst>
        </pc:spChg>
        <pc:spChg chg="add del">
          <ac:chgData name="Smith, Rowan" userId="7ba38c17-ad87-4f1b-bd32-2f23942f88db" providerId="ADAL" clId="{6F883743-30EC-4737-9090-59C512251D72}" dt="2023-06-06T21:51:07.045" v="10958" actId="26606"/>
          <ac:spMkLst>
            <pc:docMk/>
            <pc:sldMk cId="1385709664" sldId="270"/>
            <ac:spMk id="10" creationId="{9323D83D-50D6-4040-A58B-FCEA340F886A}"/>
          </ac:spMkLst>
        </pc:spChg>
        <pc:spChg chg="add del">
          <ac:chgData name="Smith, Rowan" userId="7ba38c17-ad87-4f1b-bd32-2f23942f88db" providerId="ADAL" clId="{6F883743-30EC-4737-9090-59C512251D72}" dt="2023-06-06T21:51:07.045" v="10958" actId="26606"/>
          <ac:spMkLst>
            <pc:docMk/>
            <pc:sldMk cId="1385709664" sldId="270"/>
            <ac:spMk id="14" creationId="{F10FD715-4DCE-4779-B634-EC78315EA213}"/>
          </ac:spMkLst>
        </pc:spChg>
        <pc:cxnChg chg="add del">
          <ac:chgData name="Smith, Rowan" userId="7ba38c17-ad87-4f1b-bd32-2f23942f88db" providerId="ADAL" clId="{6F883743-30EC-4737-9090-59C512251D72}" dt="2023-06-06T21:51:07.045" v="10958" actId="26606"/>
          <ac:cxnSpMkLst>
            <pc:docMk/>
            <pc:sldMk cId="1385709664" sldId="270"/>
            <ac:cxnSpMk id="12" creationId="{1A1FE6BB-DFB2-4080-9B5E-076EF5DDE67B}"/>
          </ac:cxnSpMkLst>
        </pc:cxnChg>
        <pc:cxnChg chg="add">
          <ac:chgData name="Smith, Rowan" userId="7ba38c17-ad87-4f1b-bd32-2f23942f88db" providerId="ADAL" clId="{6F883743-30EC-4737-9090-59C512251D72}" dt="2023-06-06T21:51:07.045" v="10958" actId="26606"/>
          <ac:cxnSpMkLst>
            <pc:docMk/>
            <pc:sldMk cId="1385709664" sldId="270"/>
            <ac:cxnSpMk id="19" creationId="{0B5F7E3B-C5F1-40E0-A491-558BAFBC1127}"/>
          </ac:cxnSpMkLst>
        </pc:cxnChg>
      </pc:sldChg>
      <pc:sldChg chg="addSp modSp new mod setBg modNotesTx">
        <pc:chgData name="Smith, Rowan" userId="7ba38c17-ad87-4f1b-bd32-2f23942f88db" providerId="ADAL" clId="{6F883743-30EC-4737-9090-59C512251D72}" dt="2023-06-07T15:21:25.827" v="11517" actId="20577"/>
        <pc:sldMkLst>
          <pc:docMk/>
          <pc:sldMk cId="529505783" sldId="271"/>
        </pc:sldMkLst>
        <pc:spChg chg="mod">
          <ac:chgData name="Smith, Rowan" userId="7ba38c17-ad87-4f1b-bd32-2f23942f88db" providerId="ADAL" clId="{6F883743-30EC-4737-9090-59C512251D72}" dt="2023-06-06T21:47:00.039" v="10863" actId="26606"/>
          <ac:spMkLst>
            <pc:docMk/>
            <pc:sldMk cId="529505783" sldId="271"/>
            <ac:spMk id="2" creationId="{B33965C0-B32E-C0F3-C2C3-A35E46361C41}"/>
          </ac:spMkLst>
        </pc:spChg>
        <pc:spChg chg="mod">
          <ac:chgData name="Smith, Rowan" userId="7ba38c17-ad87-4f1b-bd32-2f23942f88db" providerId="ADAL" clId="{6F883743-30EC-4737-9090-59C512251D72}" dt="2023-06-07T15:21:25.827" v="11517" actId="20577"/>
          <ac:spMkLst>
            <pc:docMk/>
            <pc:sldMk cId="529505783" sldId="271"/>
            <ac:spMk id="3" creationId="{3AD6A770-42C9-D615-24BF-F859A249991F}"/>
          </ac:spMkLst>
        </pc:spChg>
        <pc:spChg chg="add">
          <ac:chgData name="Smith, Rowan" userId="7ba38c17-ad87-4f1b-bd32-2f23942f88db" providerId="ADAL" clId="{6F883743-30EC-4737-9090-59C512251D72}" dt="2023-06-06T21:47:00.039" v="10863" actId="26606"/>
          <ac:spMkLst>
            <pc:docMk/>
            <pc:sldMk cId="529505783" sldId="271"/>
            <ac:spMk id="8" creationId="{603AE127-802C-459A-A612-DB85B67F0DC0}"/>
          </ac:spMkLst>
        </pc:spChg>
        <pc:spChg chg="add">
          <ac:chgData name="Smith, Rowan" userId="7ba38c17-ad87-4f1b-bd32-2f23942f88db" providerId="ADAL" clId="{6F883743-30EC-4737-9090-59C512251D72}" dt="2023-06-06T21:47:00.039" v="10863" actId="26606"/>
          <ac:spMkLst>
            <pc:docMk/>
            <pc:sldMk cId="529505783" sldId="271"/>
            <ac:spMk id="10" creationId="{9323D83D-50D6-4040-A58B-FCEA340F886A}"/>
          </ac:spMkLst>
        </pc:spChg>
        <pc:spChg chg="add">
          <ac:chgData name="Smith, Rowan" userId="7ba38c17-ad87-4f1b-bd32-2f23942f88db" providerId="ADAL" clId="{6F883743-30EC-4737-9090-59C512251D72}" dt="2023-06-06T21:47:00.039" v="10863" actId="26606"/>
          <ac:spMkLst>
            <pc:docMk/>
            <pc:sldMk cId="529505783" sldId="271"/>
            <ac:spMk id="14" creationId="{F10FD715-4DCE-4779-B634-EC78315EA213}"/>
          </ac:spMkLst>
        </pc:spChg>
        <pc:cxnChg chg="add">
          <ac:chgData name="Smith, Rowan" userId="7ba38c17-ad87-4f1b-bd32-2f23942f88db" providerId="ADAL" clId="{6F883743-30EC-4737-9090-59C512251D72}" dt="2023-06-06T21:47:00.039" v="10863" actId="26606"/>
          <ac:cxnSpMkLst>
            <pc:docMk/>
            <pc:sldMk cId="529505783" sldId="271"/>
            <ac:cxnSpMk id="12" creationId="{1A1FE6BB-DFB2-4080-9B5E-076EF5DDE67B}"/>
          </ac:cxnSpMkLst>
        </pc:cxnChg>
      </pc:sldChg>
      <pc:sldChg chg="addSp delSp modSp new mod setBg modNotesTx">
        <pc:chgData name="Smith, Rowan" userId="7ba38c17-ad87-4f1b-bd32-2f23942f88db" providerId="ADAL" clId="{6F883743-30EC-4737-9090-59C512251D72}" dt="2023-06-06T22:07:13.785" v="11124" actId="20577"/>
        <pc:sldMkLst>
          <pc:docMk/>
          <pc:sldMk cId="842354016" sldId="272"/>
        </pc:sldMkLst>
        <pc:spChg chg="mod">
          <ac:chgData name="Smith, Rowan" userId="7ba38c17-ad87-4f1b-bd32-2f23942f88db" providerId="ADAL" clId="{6F883743-30EC-4737-9090-59C512251D72}" dt="2023-06-06T21:50:14.057" v="10952" actId="1076"/>
          <ac:spMkLst>
            <pc:docMk/>
            <pc:sldMk cId="842354016" sldId="272"/>
            <ac:spMk id="2" creationId="{2B79EA49-41D6-92D4-9B9B-5C8930944505}"/>
          </ac:spMkLst>
        </pc:spChg>
        <pc:spChg chg="del mod">
          <ac:chgData name="Smith, Rowan" userId="7ba38c17-ad87-4f1b-bd32-2f23942f88db" providerId="ADAL" clId="{6F883743-30EC-4737-9090-59C512251D72}" dt="2023-06-06T21:50:10.073" v="10951" actId="26606"/>
          <ac:spMkLst>
            <pc:docMk/>
            <pc:sldMk cId="842354016" sldId="272"/>
            <ac:spMk id="3" creationId="{8AC969E1-EF48-5171-672B-2CD068D7CE35}"/>
          </ac:spMkLst>
        </pc:spChg>
        <pc:spChg chg="add">
          <ac:chgData name="Smith, Rowan" userId="7ba38c17-ad87-4f1b-bd32-2f23942f88db" providerId="ADAL" clId="{6F883743-30EC-4737-9090-59C512251D72}" dt="2023-06-06T21:50:10.073" v="10951" actId="26606"/>
          <ac:spMkLst>
            <pc:docMk/>
            <pc:sldMk cId="842354016" sldId="272"/>
            <ac:spMk id="9" creationId="{CB5AA8A5-25CC-4295-892F-367FCDAF2BF6}"/>
          </ac:spMkLst>
        </pc:spChg>
        <pc:spChg chg="add">
          <ac:chgData name="Smith, Rowan" userId="7ba38c17-ad87-4f1b-bd32-2f23942f88db" providerId="ADAL" clId="{6F883743-30EC-4737-9090-59C512251D72}" dt="2023-06-06T21:50:10.073" v="10951" actId="26606"/>
          <ac:spMkLst>
            <pc:docMk/>
            <pc:sldMk cId="842354016" sldId="272"/>
            <ac:spMk id="22" creationId="{24C6BC13-FB1E-48CC-B421-3D06039728B4}"/>
          </ac:spMkLst>
        </pc:spChg>
        <pc:grpChg chg="add">
          <ac:chgData name="Smith, Rowan" userId="7ba38c17-ad87-4f1b-bd32-2f23942f88db" providerId="ADAL" clId="{6F883743-30EC-4737-9090-59C512251D72}" dt="2023-06-06T21:50:10.073" v="10951" actId="26606"/>
          <ac:grpSpMkLst>
            <pc:docMk/>
            <pc:sldMk cId="842354016" sldId="272"/>
            <ac:grpSpMk id="11" creationId="{09DD65AA-8280-4962-92F3-DF1CB53349DB}"/>
          </ac:grpSpMkLst>
        </pc:grpChg>
        <pc:graphicFrameChg chg="add mod">
          <ac:chgData name="Smith, Rowan" userId="7ba38c17-ad87-4f1b-bd32-2f23942f88db" providerId="ADAL" clId="{6F883743-30EC-4737-9090-59C512251D72}" dt="2023-06-06T22:07:13.785" v="11124" actId="20577"/>
          <ac:graphicFrameMkLst>
            <pc:docMk/>
            <pc:sldMk cId="842354016" sldId="272"/>
            <ac:graphicFrameMk id="5" creationId="{3180CC4C-C485-4566-2B34-8F202BE381AF}"/>
          </ac:graphicFrameMkLst>
        </pc:graphicFrameChg>
      </pc:sldChg>
      <pc:sldChg chg="addSp delSp modSp new mod setBg modNotesTx">
        <pc:chgData name="Smith, Rowan" userId="7ba38c17-ad87-4f1b-bd32-2f23942f88db" providerId="ADAL" clId="{6F883743-30EC-4737-9090-59C512251D72}" dt="2023-06-07T15:15:53.406" v="11304"/>
        <pc:sldMkLst>
          <pc:docMk/>
          <pc:sldMk cId="105055857" sldId="273"/>
        </pc:sldMkLst>
        <pc:spChg chg="mod">
          <ac:chgData name="Smith, Rowan" userId="7ba38c17-ad87-4f1b-bd32-2f23942f88db" providerId="ADAL" clId="{6F883743-30EC-4737-9090-59C512251D72}" dt="2023-06-06T21:50:33.458" v="10954" actId="1076"/>
          <ac:spMkLst>
            <pc:docMk/>
            <pc:sldMk cId="105055857" sldId="273"/>
            <ac:spMk id="2" creationId="{649BEE05-5460-C302-2761-0F59DDAD3D1F}"/>
          </ac:spMkLst>
        </pc:spChg>
        <pc:spChg chg="del mod">
          <ac:chgData name="Smith, Rowan" userId="7ba38c17-ad87-4f1b-bd32-2f23942f88db" providerId="ADAL" clId="{6F883743-30EC-4737-9090-59C512251D72}" dt="2023-06-06T21:50:26.543" v="10953" actId="26606"/>
          <ac:spMkLst>
            <pc:docMk/>
            <pc:sldMk cId="105055857" sldId="273"/>
            <ac:spMk id="3" creationId="{4D5D4E01-9CFD-684D-6AF2-288E838601F5}"/>
          </ac:spMkLst>
        </pc:spChg>
        <pc:spChg chg="add">
          <ac:chgData name="Smith, Rowan" userId="7ba38c17-ad87-4f1b-bd32-2f23942f88db" providerId="ADAL" clId="{6F883743-30EC-4737-9090-59C512251D72}" dt="2023-06-06T21:50:26.543" v="10953" actId="26606"/>
          <ac:spMkLst>
            <pc:docMk/>
            <pc:sldMk cId="105055857" sldId="273"/>
            <ac:spMk id="9" creationId="{CB5AA8A5-25CC-4295-892F-367FCDAF2BF6}"/>
          </ac:spMkLst>
        </pc:spChg>
        <pc:spChg chg="add">
          <ac:chgData name="Smith, Rowan" userId="7ba38c17-ad87-4f1b-bd32-2f23942f88db" providerId="ADAL" clId="{6F883743-30EC-4737-9090-59C512251D72}" dt="2023-06-06T21:50:26.543" v="10953" actId="26606"/>
          <ac:spMkLst>
            <pc:docMk/>
            <pc:sldMk cId="105055857" sldId="273"/>
            <ac:spMk id="22" creationId="{24C6BC13-FB1E-48CC-B421-3D06039728B4}"/>
          </ac:spMkLst>
        </pc:spChg>
        <pc:grpChg chg="add">
          <ac:chgData name="Smith, Rowan" userId="7ba38c17-ad87-4f1b-bd32-2f23942f88db" providerId="ADAL" clId="{6F883743-30EC-4737-9090-59C512251D72}" dt="2023-06-06T21:50:26.543" v="10953" actId="26606"/>
          <ac:grpSpMkLst>
            <pc:docMk/>
            <pc:sldMk cId="105055857" sldId="273"/>
            <ac:grpSpMk id="11" creationId="{09DD65AA-8280-4962-92F3-DF1CB53349DB}"/>
          </ac:grpSpMkLst>
        </pc:grpChg>
        <pc:graphicFrameChg chg="add mod">
          <ac:chgData name="Smith, Rowan" userId="7ba38c17-ad87-4f1b-bd32-2f23942f88db" providerId="ADAL" clId="{6F883743-30EC-4737-9090-59C512251D72}" dt="2023-06-07T15:15:53.406" v="11304"/>
          <ac:graphicFrameMkLst>
            <pc:docMk/>
            <pc:sldMk cId="105055857" sldId="273"/>
            <ac:graphicFrameMk id="5" creationId="{5F0B63A2-27D3-EF87-B231-5A734E9BFC01}"/>
          </ac:graphicFrameMkLst>
        </pc:graphicFrameChg>
      </pc:sldChg>
      <pc:sldChg chg="addSp delSp modSp new mod modNotesTx">
        <pc:chgData name="Smith, Rowan" userId="7ba38c17-ad87-4f1b-bd32-2f23942f88db" providerId="ADAL" clId="{6F883743-30EC-4737-9090-59C512251D72}" dt="2023-06-06T21:40:07.377" v="9786" actId="20577"/>
        <pc:sldMkLst>
          <pc:docMk/>
          <pc:sldMk cId="3586549747" sldId="274"/>
        </pc:sldMkLst>
        <pc:spChg chg="mod">
          <ac:chgData name="Smith, Rowan" userId="7ba38c17-ad87-4f1b-bd32-2f23942f88db" providerId="ADAL" clId="{6F883743-30EC-4737-9090-59C512251D72}" dt="2023-06-06T21:38:20.978" v="9453" actId="20577"/>
          <ac:spMkLst>
            <pc:docMk/>
            <pc:sldMk cId="3586549747" sldId="274"/>
            <ac:spMk id="2" creationId="{ACC314D6-6C7A-FACE-5E41-3492B326B0F5}"/>
          </ac:spMkLst>
        </pc:spChg>
        <pc:spChg chg="del">
          <ac:chgData name="Smith, Rowan" userId="7ba38c17-ad87-4f1b-bd32-2f23942f88db" providerId="ADAL" clId="{6F883743-30EC-4737-9090-59C512251D72}" dt="2023-06-06T21:03:47.826" v="8228" actId="478"/>
          <ac:spMkLst>
            <pc:docMk/>
            <pc:sldMk cId="3586549747" sldId="274"/>
            <ac:spMk id="3" creationId="{25462353-4EC9-0119-D317-A56CF1D60A2F}"/>
          </ac:spMkLst>
        </pc:spChg>
        <pc:spChg chg="add mod">
          <ac:chgData name="Smith, Rowan" userId="7ba38c17-ad87-4f1b-bd32-2f23942f88db" providerId="ADAL" clId="{6F883743-30EC-4737-9090-59C512251D72}" dt="2023-06-06T21:04:32.808" v="8264" actId="1076"/>
          <ac:spMkLst>
            <pc:docMk/>
            <pc:sldMk cId="3586549747" sldId="274"/>
            <ac:spMk id="4" creationId="{F798ED4D-E5E3-2B08-AF15-93B502F6E4F9}"/>
          </ac:spMkLst>
        </pc:spChg>
        <pc:spChg chg="add mod">
          <ac:chgData name="Smith, Rowan" userId="7ba38c17-ad87-4f1b-bd32-2f23942f88db" providerId="ADAL" clId="{6F883743-30EC-4737-9090-59C512251D72}" dt="2023-06-06T21:04:32.808" v="8264" actId="1076"/>
          <ac:spMkLst>
            <pc:docMk/>
            <pc:sldMk cId="3586549747" sldId="274"/>
            <ac:spMk id="5" creationId="{1C50C2CF-1AC1-3D12-EEF0-12AC46530C55}"/>
          </ac:spMkLst>
        </pc:spChg>
        <pc:spChg chg="add mod">
          <ac:chgData name="Smith, Rowan" userId="7ba38c17-ad87-4f1b-bd32-2f23942f88db" providerId="ADAL" clId="{6F883743-30EC-4737-9090-59C512251D72}" dt="2023-06-06T21:04:32.808" v="8264" actId="1076"/>
          <ac:spMkLst>
            <pc:docMk/>
            <pc:sldMk cId="3586549747" sldId="274"/>
            <ac:spMk id="6" creationId="{7074C0A2-1C41-EF39-8975-A8B3840D64D6}"/>
          </ac:spMkLst>
        </pc:spChg>
        <pc:spChg chg="add mod">
          <ac:chgData name="Smith, Rowan" userId="7ba38c17-ad87-4f1b-bd32-2f23942f88db" providerId="ADAL" clId="{6F883743-30EC-4737-9090-59C512251D72}" dt="2023-06-06T21:04:32.808" v="8264" actId="1076"/>
          <ac:spMkLst>
            <pc:docMk/>
            <pc:sldMk cId="3586549747" sldId="274"/>
            <ac:spMk id="7" creationId="{A02EBB3D-2D44-B2E8-A07E-ED0B05A6F09D}"/>
          </ac:spMkLst>
        </pc:spChg>
        <pc:spChg chg="add mod">
          <ac:chgData name="Smith, Rowan" userId="7ba38c17-ad87-4f1b-bd32-2f23942f88db" providerId="ADAL" clId="{6F883743-30EC-4737-9090-59C512251D72}" dt="2023-06-06T21:04:32.808" v="8264" actId="1076"/>
          <ac:spMkLst>
            <pc:docMk/>
            <pc:sldMk cId="3586549747" sldId="274"/>
            <ac:spMk id="14" creationId="{A226B201-29EA-CFEC-6421-C473FD56D27C}"/>
          </ac:spMkLst>
        </pc:spChg>
        <pc:spChg chg="add mod">
          <ac:chgData name="Smith, Rowan" userId="7ba38c17-ad87-4f1b-bd32-2f23942f88db" providerId="ADAL" clId="{6F883743-30EC-4737-9090-59C512251D72}" dt="2023-06-06T21:04:32.808" v="8264" actId="1076"/>
          <ac:spMkLst>
            <pc:docMk/>
            <pc:sldMk cId="3586549747" sldId="274"/>
            <ac:spMk id="18" creationId="{015310E4-A7C8-D276-D322-97C6C88B58E8}"/>
          </ac:spMkLst>
        </pc:spChg>
        <pc:grpChg chg="add mod">
          <ac:chgData name="Smith, Rowan" userId="7ba38c17-ad87-4f1b-bd32-2f23942f88db" providerId="ADAL" clId="{6F883743-30EC-4737-9090-59C512251D72}" dt="2023-06-06T21:04:32.808" v="8264" actId="1076"/>
          <ac:grpSpMkLst>
            <pc:docMk/>
            <pc:sldMk cId="3586549747" sldId="274"/>
            <ac:grpSpMk id="11" creationId="{64D517B8-5F94-8B50-43F0-778EB43EA555}"/>
          </ac:grpSpMkLst>
        </pc:grpChg>
        <pc:grpChg chg="add mod">
          <ac:chgData name="Smith, Rowan" userId="7ba38c17-ad87-4f1b-bd32-2f23942f88db" providerId="ADAL" clId="{6F883743-30EC-4737-9090-59C512251D72}" dt="2023-06-06T21:04:32.808" v="8264" actId="1076"/>
          <ac:grpSpMkLst>
            <pc:docMk/>
            <pc:sldMk cId="3586549747" sldId="274"/>
            <ac:grpSpMk id="15" creationId="{F5648F19-3035-E661-286E-889C8EB7B3ED}"/>
          </ac:grpSpMkLst>
        </pc:grpChg>
        <pc:cxnChg chg="add mod">
          <ac:chgData name="Smith, Rowan" userId="7ba38c17-ad87-4f1b-bd32-2f23942f88db" providerId="ADAL" clId="{6F883743-30EC-4737-9090-59C512251D72}" dt="2023-06-06T21:04:32.808" v="8264" actId="1076"/>
          <ac:cxnSpMkLst>
            <pc:docMk/>
            <pc:sldMk cId="3586549747" sldId="274"/>
            <ac:cxnSpMk id="8" creationId="{E25C04E4-5A44-B592-3662-46128C7AC673}"/>
          </ac:cxnSpMkLst>
        </pc:cxnChg>
        <pc:cxnChg chg="add mod">
          <ac:chgData name="Smith, Rowan" userId="7ba38c17-ad87-4f1b-bd32-2f23942f88db" providerId="ADAL" clId="{6F883743-30EC-4737-9090-59C512251D72}" dt="2023-06-06T21:04:32.808" v="8264" actId="1076"/>
          <ac:cxnSpMkLst>
            <pc:docMk/>
            <pc:sldMk cId="3586549747" sldId="274"/>
            <ac:cxnSpMk id="9" creationId="{3AFCCDAF-4B4A-D3B5-46A3-8BD3A0C6F0AA}"/>
          </ac:cxnSpMkLst>
        </pc:cxnChg>
        <pc:cxnChg chg="add mod">
          <ac:chgData name="Smith, Rowan" userId="7ba38c17-ad87-4f1b-bd32-2f23942f88db" providerId="ADAL" clId="{6F883743-30EC-4737-9090-59C512251D72}" dt="2023-06-06T21:04:32.808" v="8264" actId="1076"/>
          <ac:cxnSpMkLst>
            <pc:docMk/>
            <pc:sldMk cId="3586549747" sldId="274"/>
            <ac:cxnSpMk id="10" creationId="{E1FFAF60-ACEE-87CE-2E95-6EF408C558DD}"/>
          </ac:cxnSpMkLst>
        </pc:cxnChg>
        <pc:cxnChg chg="mod">
          <ac:chgData name="Smith, Rowan" userId="7ba38c17-ad87-4f1b-bd32-2f23942f88db" providerId="ADAL" clId="{6F883743-30EC-4737-9090-59C512251D72}" dt="2023-06-06T21:03:39.351" v="8226"/>
          <ac:cxnSpMkLst>
            <pc:docMk/>
            <pc:sldMk cId="3586549747" sldId="274"/>
            <ac:cxnSpMk id="12" creationId="{4D8B034D-3412-0058-369F-0F416CBE47E0}"/>
          </ac:cxnSpMkLst>
        </pc:cxnChg>
        <pc:cxnChg chg="mod">
          <ac:chgData name="Smith, Rowan" userId="7ba38c17-ad87-4f1b-bd32-2f23942f88db" providerId="ADAL" clId="{6F883743-30EC-4737-9090-59C512251D72}" dt="2023-06-06T21:03:39.351" v="8226"/>
          <ac:cxnSpMkLst>
            <pc:docMk/>
            <pc:sldMk cId="3586549747" sldId="274"/>
            <ac:cxnSpMk id="13" creationId="{41F07BB9-63F4-34B3-0B0E-B8A91D5C598C}"/>
          </ac:cxnSpMkLst>
        </pc:cxnChg>
        <pc:cxnChg chg="mod">
          <ac:chgData name="Smith, Rowan" userId="7ba38c17-ad87-4f1b-bd32-2f23942f88db" providerId="ADAL" clId="{6F883743-30EC-4737-9090-59C512251D72}" dt="2023-06-06T21:03:39.351" v="8226"/>
          <ac:cxnSpMkLst>
            <pc:docMk/>
            <pc:sldMk cId="3586549747" sldId="274"/>
            <ac:cxnSpMk id="16" creationId="{F5FFC6B7-47B8-A5D7-0569-9BEE9214DC11}"/>
          </ac:cxnSpMkLst>
        </pc:cxnChg>
        <pc:cxnChg chg="mod">
          <ac:chgData name="Smith, Rowan" userId="7ba38c17-ad87-4f1b-bd32-2f23942f88db" providerId="ADAL" clId="{6F883743-30EC-4737-9090-59C512251D72}" dt="2023-06-06T21:03:39.351" v="8226"/>
          <ac:cxnSpMkLst>
            <pc:docMk/>
            <pc:sldMk cId="3586549747" sldId="274"/>
            <ac:cxnSpMk id="17" creationId="{8CA0FC61-BF43-5BDF-A262-91BDE70F0105}"/>
          </ac:cxnSpMkLst>
        </pc:cxnChg>
      </pc:sldChg>
      <pc:sldChg chg="addSp delSp modSp new mod modNotesTx">
        <pc:chgData name="Smith, Rowan" userId="7ba38c17-ad87-4f1b-bd32-2f23942f88db" providerId="ADAL" clId="{6F883743-30EC-4737-9090-59C512251D72}" dt="2023-06-06T21:37:30.309" v="9437" actId="20577"/>
        <pc:sldMkLst>
          <pc:docMk/>
          <pc:sldMk cId="1416983014" sldId="275"/>
        </pc:sldMkLst>
        <pc:spChg chg="mod">
          <ac:chgData name="Smith, Rowan" userId="7ba38c17-ad87-4f1b-bd32-2f23942f88db" providerId="ADAL" clId="{6F883743-30EC-4737-9090-59C512251D72}" dt="2023-06-06T21:31:11.720" v="8949" actId="20577"/>
          <ac:spMkLst>
            <pc:docMk/>
            <pc:sldMk cId="1416983014" sldId="275"/>
            <ac:spMk id="2" creationId="{9C88AD5A-FF8C-6299-9C55-FAACBAA6B6CF}"/>
          </ac:spMkLst>
        </pc:spChg>
        <pc:spChg chg="del">
          <ac:chgData name="Smith, Rowan" userId="7ba38c17-ad87-4f1b-bd32-2f23942f88db" providerId="ADAL" clId="{6F883743-30EC-4737-9090-59C512251D72}" dt="2023-06-06T21:31:13.788" v="8950" actId="478"/>
          <ac:spMkLst>
            <pc:docMk/>
            <pc:sldMk cId="1416983014" sldId="275"/>
            <ac:spMk id="3" creationId="{35EFA5BC-6527-0C30-2E94-00E131CE2B05}"/>
          </ac:spMkLst>
        </pc:spChg>
        <pc:picChg chg="add mod">
          <ac:chgData name="Smith, Rowan" userId="7ba38c17-ad87-4f1b-bd32-2f23942f88db" providerId="ADAL" clId="{6F883743-30EC-4737-9090-59C512251D72}" dt="2023-06-06T21:34:08.092" v="9063" actId="1076"/>
          <ac:picMkLst>
            <pc:docMk/>
            <pc:sldMk cId="1416983014" sldId="275"/>
            <ac:picMk id="5" creationId="{5ACF8EE6-3FEB-6A80-26D1-0AEFFDA0B997}"/>
          </ac:picMkLst>
        </pc:picChg>
        <pc:picChg chg="add mod">
          <ac:chgData name="Smith, Rowan" userId="7ba38c17-ad87-4f1b-bd32-2f23942f88db" providerId="ADAL" clId="{6F883743-30EC-4737-9090-59C512251D72}" dt="2023-06-06T21:32:42.484" v="8976" actId="1076"/>
          <ac:picMkLst>
            <pc:docMk/>
            <pc:sldMk cId="1416983014" sldId="275"/>
            <ac:picMk id="7" creationId="{CFA1D2E4-3916-E3C4-832F-6AF2AF7BAB6B}"/>
          </ac:picMkLst>
        </pc:picChg>
        <pc:picChg chg="add mod">
          <ac:chgData name="Smith, Rowan" userId="7ba38c17-ad87-4f1b-bd32-2f23942f88db" providerId="ADAL" clId="{6F883743-30EC-4737-9090-59C512251D72}" dt="2023-06-06T21:34:14.732" v="9066" actId="14100"/>
          <ac:picMkLst>
            <pc:docMk/>
            <pc:sldMk cId="1416983014" sldId="275"/>
            <ac:picMk id="9" creationId="{484D28C8-6B66-866B-1ADE-A982ACDFD3BC}"/>
          </ac:picMkLst>
        </pc:picChg>
      </pc:sldChg>
      <pc:sldChg chg="addSp delSp modSp new mod ord setBg modNotesTx">
        <pc:chgData name="Smith, Rowan" userId="7ba38c17-ad87-4f1b-bd32-2f23942f88db" providerId="ADAL" clId="{6F883743-30EC-4737-9090-59C512251D72}" dt="2023-06-06T22:07:28.611" v="11125" actId="255"/>
        <pc:sldMkLst>
          <pc:docMk/>
          <pc:sldMk cId="2093755164" sldId="276"/>
        </pc:sldMkLst>
        <pc:spChg chg="mod">
          <ac:chgData name="Smith, Rowan" userId="7ba38c17-ad87-4f1b-bd32-2f23942f88db" providerId="ADAL" clId="{6F883743-30EC-4737-9090-59C512251D72}" dt="2023-06-06T21:50:40.928" v="10955" actId="26606"/>
          <ac:spMkLst>
            <pc:docMk/>
            <pc:sldMk cId="2093755164" sldId="276"/>
            <ac:spMk id="2" creationId="{447A630D-21DF-4B5B-B3A8-6F216E4C2CD6}"/>
          </ac:spMkLst>
        </pc:spChg>
        <pc:spChg chg="del mod">
          <ac:chgData name="Smith, Rowan" userId="7ba38c17-ad87-4f1b-bd32-2f23942f88db" providerId="ADAL" clId="{6F883743-30EC-4737-9090-59C512251D72}" dt="2023-06-06T21:50:40.928" v="10955" actId="26606"/>
          <ac:spMkLst>
            <pc:docMk/>
            <pc:sldMk cId="2093755164" sldId="276"/>
            <ac:spMk id="3" creationId="{E1064011-FADE-9853-FE77-21C53D7B323D}"/>
          </ac:spMkLst>
        </pc:spChg>
        <pc:spChg chg="add">
          <ac:chgData name="Smith, Rowan" userId="7ba38c17-ad87-4f1b-bd32-2f23942f88db" providerId="ADAL" clId="{6F883743-30EC-4737-9090-59C512251D72}" dt="2023-06-06T21:50:40.928" v="10955" actId="26606"/>
          <ac:spMkLst>
            <pc:docMk/>
            <pc:sldMk cId="2093755164" sldId="276"/>
            <ac:spMk id="9" creationId="{45B71F80-1F92-4074-84D9-16A062B215B3}"/>
          </ac:spMkLst>
        </pc:spChg>
        <pc:spChg chg="add">
          <ac:chgData name="Smith, Rowan" userId="7ba38c17-ad87-4f1b-bd32-2f23942f88db" providerId="ADAL" clId="{6F883743-30EC-4737-9090-59C512251D72}" dt="2023-06-06T21:50:40.928" v="10955" actId="26606"/>
          <ac:spMkLst>
            <pc:docMk/>
            <pc:sldMk cId="2093755164" sldId="276"/>
            <ac:spMk id="11" creationId="{7209C9DA-6E0D-46D9-8275-C52222D8CCAC}"/>
          </ac:spMkLst>
        </pc:spChg>
        <pc:spChg chg="add">
          <ac:chgData name="Smith, Rowan" userId="7ba38c17-ad87-4f1b-bd32-2f23942f88db" providerId="ADAL" clId="{6F883743-30EC-4737-9090-59C512251D72}" dt="2023-06-06T21:50:40.928" v="10955" actId="26606"/>
          <ac:spMkLst>
            <pc:docMk/>
            <pc:sldMk cId="2093755164" sldId="276"/>
            <ac:spMk id="13" creationId="{3EB57A4D-E0D0-46DA-B339-F24CA46FA70B}"/>
          </ac:spMkLst>
        </pc:spChg>
        <pc:graphicFrameChg chg="add mod">
          <ac:chgData name="Smith, Rowan" userId="7ba38c17-ad87-4f1b-bd32-2f23942f88db" providerId="ADAL" clId="{6F883743-30EC-4737-9090-59C512251D72}" dt="2023-06-06T22:07:28.611" v="11125" actId="255"/>
          <ac:graphicFrameMkLst>
            <pc:docMk/>
            <pc:sldMk cId="2093755164" sldId="276"/>
            <ac:graphicFrameMk id="5" creationId="{9CFB6002-A271-55A5-E97F-6AEDAEB1D891}"/>
          </ac:graphicFrameMkLst>
        </pc:graphicFrameChg>
      </pc:sldChg>
      <pc:sldMasterChg chg="del delSldLayout">
        <pc:chgData name="Smith, Rowan" userId="7ba38c17-ad87-4f1b-bd32-2f23942f88db" providerId="ADAL" clId="{6F883743-30EC-4737-9090-59C512251D72}" dt="2023-06-06T16:44:13.174" v="1" actId="26606"/>
        <pc:sldMasterMkLst>
          <pc:docMk/>
          <pc:sldMasterMk cId="3196438912" sldId="2147483648"/>
        </pc:sldMasterMkLst>
        <pc:sldLayoutChg chg="del">
          <pc:chgData name="Smith, Rowan" userId="7ba38c17-ad87-4f1b-bd32-2f23942f88db" providerId="ADAL" clId="{6F883743-30EC-4737-9090-59C512251D72}" dt="2023-06-06T16:44:13.174" v="1" actId="26606"/>
          <pc:sldLayoutMkLst>
            <pc:docMk/>
            <pc:sldMasterMk cId="3196438912" sldId="2147483648"/>
            <pc:sldLayoutMk cId="3479953249" sldId="2147483649"/>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2620952130" sldId="2147483650"/>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830992771" sldId="2147483651"/>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1898696902" sldId="2147483652"/>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1799530926" sldId="2147483653"/>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1643964907" sldId="2147483654"/>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768446575" sldId="2147483655"/>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3529383727" sldId="2147483656"/>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2047100146" sldId="2147483657"/>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148610735" sldId="2147483658"/>
          </pc:sldLayoutMkLst>
        </pc:sldLayoutChg>
        <pc:sldLayoutChg chg="del">
          <pc:chgData name="Smith, Rowan" userId="7ba38c17-ad87-4f1b-bd32-2f23942f88db" providerId="ADAL" clId="{6F883743-30EC-4737-9090-59C512251D72}" dt="2023-06-06T16:44:13.174" v="1" actId="26606"/>
          <pc:sldLayoutMkLst>
            <pc:docMk/>
            <pc:sldMasterMk cId="3196438912" sldId="2147483648"/>
            <pc:sldLayoutMk cId="2849253754" sldId="2147483659"/>
          </pc:sldLayoutMkLst>
        </pc:sldLayoutChg>
      </pc:sldMasterChg>
      <pc:sldMasterChg chg="add addSldLayout">
        <pc:chgData name="Smith, Rowan" userId="7ba38c17-ad87-4f1b-bd32-2f23942f88db" providerId="ADAL" clId="{6F883743-30EC-4737-9090-59C512251D72}" dt="2023-06-06T16:44:13.174" v="1" actId="26606"/>
        <pc:sldMasterMkLst>
          <pc:docMk/>
          <pc:sldMasterMk cId="3801867280" sldId="2147483738"/>
        </pc:sldMasterMkLst>
        <pc:sldLayoutChg chg="add">
          <pc:chgData name="Smith, Rowan" userId="7ba38c17-ad87-4f1b-bd32-2f23942f88db" providerId="ADAL" clId="{6F883743-30EC-4737-9090-59C512251D72}" dt="2023-06-06T16:44:13.174" v="1" actId="26606"/>
          <pc:sldLayoutMkLst>
            <pc:docMk/>
            <pc:sldMasterMk cId="3801867280" sldId="2147483738"/>
            <pc:sldLayoutMk cId="2034470584" sldId="2147483727"/>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4127796068" sldId="2147483728"/>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132085708" sldId="2147483729"/>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2575162070" sldId="2147483730"/>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3397454423" sldId="2147483731"/>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3505930409" sldId="2147483732"/>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2138694448" sldId="2147483733"/>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480558040" sldId="2147483734"/>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849928595" sldId="2147483735"/>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2328196890" sldId="2147483736"/>
          </pc:sldLayoutMkLst>
        </pc:sldLayoutChg>
        <pc:sldLayoutChg chg="add">
          <pc:chgData name="Smith, Rowan" userId="7ba38c17-ad87-4f1b-bd32-2f23942f88db" providerId="ADAL" clId="{6F883743-30EC-4737-9090-59C512251D72}" dt="2023-06-06T16:44:13.174" v="1" actId="26606"/>
          <pc:sldLayoutMkLst>
            <pc:docMk/>
            <pc:sldMasterMk cId="3801867280" sldId="2147483738"/>
            <pc:sldLayoutMk cId="3760776219" sldId="2147483737"/>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AA995-B318-4D2B-BA72-3F52A65157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BC1CAFE-A740-4A8F-BFE3-1F7B6713D085}">
      <dgm:prSet/>
      <dgm:spPr/>
      <dgm:t>
        <a:bodyPr/>
        <a:lstStyle/>
        <a:p>
          <a:r>
            <a:rPr lang="en-US" dirty="0"/>
            <a:t>The Peer Navigator Program focuses on the </a:t>
          </a:r>
          <a:r>
            <a:rPr lang="en-US" b="1" i="0" dirty="0"/>
            <a:t>ID/DD </a:t>
          </a:r>
          <a:r>
            <a:rPr lang="en-US" b="1" dirty="0"/>
            <a:t>Transition Process </a:t>
          </a:r>
          <a:r>
            <a:rPr lang="en-US" dirty="0"/>
            <a:t>from Pediatric to Adult services. </a:t>
          </a:r>
        </a:p>
      </dgm:t>
    </dgm:pt>
    <dgm:pt modelId="{664BBC8F-4CD3-4BC9-843E-D6C2BA40789D}" type="parTrans" cxnId="{ABBD767A-222E-4CC0-ABEA-38EF01763D88}">
      <dgm:prSet/>
      <dgm:spPr/>
      <dgm:t>
        <a:bodyPr/>
        <a:lstStyle/>
        <a:p>
          <a:endParaRPr lang="en-US"/>
        </a:p>
      </dgm:t>
    </dgm:pt>
    <dgm:pt modelId="{131AE6B7-5BFB-491C-B5CF-0C0EC25F2C06}" type="sibTrans" cxnId="{ABBD767A-222E-4CC0-ABEA-38EF01763D88}">
      <dgm:prSet/>
      <dgm:spPr/>
      <dgm:t>
        <a:bodyPr/>
        <a:lstStyle/>
        <a:p>
          <a:endParaRPr lang="en-US"/>
        </a:p>
      </dgm:t>
    </dgm:pt>
    <dgm:pt modelId="{6D4BB849-7CB8-46B4-A52F-F39A52F7FCCA}">
      <dgm:prSet/>
      <dgm:spPr/>
      <dgm:t>
        <a:bodyPr/>
        <a:lstStyle/>
        <a:p>
          <a:r>
            <a:rPr lang="en-US" dirty="0"/>
            <a:t>Peer Navigators are individuals with ID/DD who have transitioned from Pediatric to Adult services and supports.</a:t>
          </a:r>
        </a:p>
      </dgm:t>
    </dgm:pt>
    <dgm:pt modelId="{EC3E311B-EA87-4363-B35D-5195BF01F76D}" type="parTrans" cxnId="{3C8E178B-B8BC-470A-9C2B-1649C39C77CA}">
      <dgm:prSet/>
      <dgm:spPr/>
      <dgm:t>
        <a:bodyPr/>
        <a:lstStyle/>
        <a:p>
          <a:endParaRPr lang="en-US"/>
        </a:p>
      </dgm:t>
    </dgm:pt>
    <dgm:pt modelId="{8CFBD2BD-DC76-4142-841A-16B3EBAF0D40}" type="sibTrans" cxnId="{3C8E178B-B8BC-470A-9C2B-1649C39C77CA}">
      <dgm:prSet/>
      <dgm:spPr/>
      <dgm:t>
        <a:bodyPr/>
        <a:lstStyle/>
        <a:p>
          <a:endParaRPr lang="en-US"/>
        </a:p>
      </dgm:t>
    </dgm:pt>
    <dgm:pt modelId="{424D3235-26E6-429D-B3CF-88E93B936C25}">
      <dgm:prSet/>
      <dgm:spPr/>
      <dgm:t>
        <a:bodyPr/>
        <a:lstStyle/>
        <a:p>
          <a:r>
            <a:rPr lang="en-US" dirty="0"/>
            <a:t>CHLA’s Peer Navigation Program will provide 1:1 job coaching to assist as needed.</a:t>
          </a:r>
        </a:p>
      </dgm:t>
    </dgm:pt>
    <dgm:pt modelId="{F2F7AE0B-9ACF-4686-88B4-DBDE92F0BC59}" type="parTrans" cxnId="{16E406DA-AD91-4DEB-AEA6-71A72F1BB483}">
      <dgm:prSet/>
      <dgm:spPr/>
      <dgm:t>
        <a:bodyPr/>
        <a:lstStyle/>
        <a:p>
          <a:endParaRPr lang="en-US"/>
        </a:p>
      </dgm:t>
    </dgm:pt>
    <dgm:pt modelId="{49BA5381-D435-43D1-80C8-32D1DFA1E14F}" type="sibTrans" cxnId="{16E406DA-AD91-4DEB-AEA6-71A72F1BB483}">
      <dgm:prSet/>
      <dgm:spPr/>
      <dgm:t>
        <a:bodyPr/>
        <a:lstStyle/>
        <a:p>
          <a:endParaRPr lang="en-US"/>
        </a:p>
      </dgm:t>
    </dgm:pt>
    <dgm:pt modelId="{EE81179D-A839-4384-A285-DF57A965000E}" type="pres">
      <dgm:prSet presAssocID="{643AA995-B318-4D2B-BA72-3F52A65157D2}" presName="linear" presStyleCnt="0">
        <dgm:presLayoutVars>
          <dgm:animLvl val="lvl"/>
          <dgm:resizeHandles val="exact"/>
        </dgm:presLayoutVars>
      </dgm:prSet>
      <dgm:spPr/>
    </dgm:pt>
    <dgm:pt modelId="{49071351-432A-4ACA-A65F-D001D676BC2B}" type="pres">
      <dgm:prSet presAssocID="{FBC1CAFE-A740-4A8F-BFE3-1F7B6713D085}" presName="parentText" presStyleLbl="node1" presStyleIdx="0" presStyleCnt="3">
        <dgm:presLayoutVars>
          <dgm:chMax val="0"/>
          <dgm:bulletEnabled val="1"/>
        </dgm:presLayoutVars>
      </dgm:prSet>
      <dgm:spPr/>
    </dgm:pt>
    <dgm:pt modelId="{01F98DD5-102A-433A-BB49-5BD56D802E62}" type="pres">
      <dgm:prSet presAssocID="{131AE6B7-5BFB-491C-B5CF-0C0EC25F2C06}" presName="spacer" presStyleCnt="0"/>
      <dgm:spPr/>
    </dgm:pt>
    <dgm:pt modelId="{25FB7C8A-514C-418F-8D48-94089B87AE71}" type="pres">
      <dgm:prSet presAssocID="{6D4BB849-7CB8-46B4-A52F-F39A52F7FCCA}" presName="parentText" presStyleLbl="node1" presStyleIdx="1" presStyleCnt="3">
        <dgm:presLayoutVars>
          <dgm:chMax val="0"/>
          <dgm:bulletEnabled val="1"/>
        </dgm:presLayoutVars>
      </dgm:prSet>
      <dgm:spPr/>
    </dgm:pt>
    <dgm:pt modelId="{35B41854-EBD1-4885-B991-49990974E31E}" type="pres">
      <dgm:prSet presAssocID="{8CFBD2BD-DC76-4142-841A-16B3EBAF0D40}" presName="spacer" presStyleCnt="0"/>
      <dgm:spPr/>
    </dgm:pt>
    <dgm:pt modelId="{665A2C26-0D26-4830-84BA-CC9CE64D8DF7}" type="pres">
      <dgm:prSet presAssocID="{424D3235-26E6-429D-B3CF-88E93B936C25}" presName="parentText" presStyleLbl="node1" presStyleIdx="2" presStyleCnt="3">
        <dgm:presLayoutVars>
          <dgm:chMax val="0"/>
          <dgm:bulletEnabled val="1"/>
        </dgm:presLayoutVars>
      </dgm:prSet>
      <dgm:spPr/>
    </dgm:pt>
  </dgm:ptLst>
  <dgm:cxnLst>
    <dgm:cxn modelId="{ABBD767A-222E-4CC0-ABEA-38EF01763D88}" srcId="{643AA995-B318-4D2B-BA72-3F52A65157D2}" destId="{FBC1CAFE-A740-4A8F-BFE3-1F7B6713D085}" srcOrd="0" destOrd="0" parTransId="{664BBC8F-4CD3-4BC9-843E-D6C2BA40789D}" sibTransId="{131AE6B7-5BFB-491C-B5CF-0C0EC25F2C06}"/>
    <dgm:cxn modelId="{DD31B05A-B0BE-4851-A562-004E24584BA1}" type="presOf" srcId="{FBC1CAFE-A740-4A8F-BFE3-1F7B6713D085}" destId="{49071351-432A-4ACA-A65F-D001D676BC2B}" srcOrd="0" destOrd="0" presId="urn:microsoft.com/office/officeart/2005/8/layout/vList2"/>
    <dgm:cxn modelId="{33B0FF84-DEF5-4590-96D0-3BD1ECF6C673}" type="presOf" srcId="{424D3235-26E6-429D-B3CF-88E93B936C25}" destId="{665A2C26-0D26-4830-84BA-CC9CE64D8DF7}" srcOrd="0" destOrd="0" presId="urn:microsoft.com/office/officeart/2005/8/layout/vList2"/>
    <dgm:cxn modelId="{3C8E178B-B8BC-470A-9C2B-1649C39C77CA}" srcId="{643AA995-B318-4D2B-BA72-3F52A65157D2}" destId="{6D4BB849-7CB8-46B4-A52F-F39A52F7FCCA}" srcOrd="1" destOrd="0" parTransId="{EC3E311B-EA87-4363-B35D-5195BF01F76D}" sibTransId="{8CFBD2BD-DC76-4142-841A-16B3EBAF0D40}"/>
    <dgm:cxn modelId="{E2C0A199-58C9-40B1-80E1-141376328ED9}" type="presOf" srcId="{643AA995-B318-4D2B-BA72-3F52A65157D2}" destId="{EE81179D-A839-4384-A285-DF57A965000E}" srcOrd="0" destOrd="0" presId="urn:microsoft.com/office/officeart/2005/8/layout/vList2"/>
    <dgm:cxn modelId="{DCBC43C1-9928-4181-A7CE-7CEE11862D06}" type="presOf" srcId="{6D4BB849-7CB8-46B4-A52F-F39A52F7FCCA}" destId="{25FB7C8A-514C-418F-8D48-94089B87AE71}" srcOrd="0" destOrd="0" presId="urn:microsoft.com/office/officeart/2005/8/layout/vList2"/>
    <dgm:cxn modelId="{16E406DA-AD91-4DEB-AEA6-71A72F1BB483}" srcId="{643AA995-B318-4D2B-BA72-3F52A65157D2}" destId="{424D3235-26E6-429D-B3CF-88E93B936C25}" srcOrd="2" destOrd="0" parTransId="{F2F7AE0B-9ACF-4686-88B4-DBDE92F0BC59}" sibTransId="{49BA5381-D435-43D1-80C8-32D1DFA1E14F}"/>
    <dgm:cxn modelId="{F0B94330-C369-41C2-BFC3-0D21194531BB}" type="presParOf" srcId="{EE81179D-A839-4384-A285-DF57A965000E}" destId="{49071351-432A-4ACA-A65F-D001D676BC2B}" srcOrd="0" destOrd="0" presId="urn:microsoft.com/office/officeart/2005/8/layout/vList2"/>
    <dgm:cxn modelId="{66EF6C14-1746-4F75-BAC2-F1E60437647F}" type="presParOf" srcId="{EE81179D-A839-4384-A285-DF57A965000E}" destId="{01F98DD5-102A-433A-BB49-5BD56D802E62}" srcOrd="1" destOrd="0" presId="urn:microsoft.com/office/officeart/2005/8/layout/vList2"/>
    <dgm:cxn modelId="{D95639BD-2454-41FE-87DB-0AC96F47A264}" type="presParOf" srcId="{EE81179D-A839-4384-A285-DF57A965000E}" destId="{25FB7C8A-514C-418F-8D48-94089B87AE71}" srcOrd="2" destOrd="0" presId="urn:microsoft.com/office/officeart/2005/8/layout/vList2"/>
    <dgm:cxn modelId="{05F3004A-1FF9-4487-9AE9-D11D34E369A4}" type="presParOf" srcId="{EE81179D-A839-4384-A285-DF57A965000E}" destId="{35B41854-EBD1-4885-B991-49990974E31E}" srcOrd="3" destOrd="0" presId="urn:microsoft.com/office/officeart/2005/8/layout/vList2"/>
    <dgm:cxn modelId="{1B7B8D19-E885-4DB6-8C4D-DD101DB0C617}" type="presParOf" srcId="{EE81179D-A839-4384-A285-DF57A965000E}" destId="{665A2C26-0D26-4830-84BA-CC9CE64D8DF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FCA47-35AE-45AC-B6E4-26E484F4966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EFCDBCC-ED88-4376-BE74-44EAC56ED15B}">
      <dgm:prSet/>
      <dgm:spPr/>
      <dgm:t>
        <a:bodyPr/>
        <a:lstStyle/>
        <a:p>
          <a:r>
            <a:rPr lang="en-US" dirty="0"/>
            <a:t>Peer Navigators have a wealth of information they can share with individuals in their communities. </a:t>
          </a:r>
        </a:p>
      </dgm:t>
    </dgm:pt>
    <dgm:pt modelId="{720F6F02-8D18-44DA-A7E3-B578D338F376}" type="parTrans" cxnId="{D0360AC9-10A2-4860-98E8-DF2B51E0DD23}">
      <dgm:prSet/>
      <dgm:spPr/>
      <dgm:t>
        <a:bodyPr/>
        <a:lstStyle/>
        <a:p>
          <a:endParaRPr lang="en-US"/>
        </a:p>
      </dgm:t>
    </dgm:pt>
    <dgm:pt modelId="{86508122-9686-46FE-87F9-6AB63936F624}" type="sibTrans" cxnId="{D0360AC9-10A2-4860-98E8-DF2B51E0DD23}">
      <dgm:prSet/>
      <dgm:spPr/>
      <dgm:t>
        <a:bodyPr/>
        <a:lstStyle/>
        <a:p>
          <a:endParaRPr lang="en-US"/>
        </a:p>
      </dgm:t>
    </dgm:pt>
    <dgm:pt modelId="{6C36F848-DD15-4D43-9A74-D4869021EC70}">
      <dgm:prSet/>
      <dgm:spPr/>
      <dgm:t>
        <a:bodyPr/>
        <a:lstStyle/>
        <a:p>
          <a:r>
            <a:rPr lang="en-US" dirty="0"/>
            <a:t>Peer Navigators can utilize their experience and knowledge to facilitate a sometimes complicated transition process for others to increase continued integration of individuals with ID/DD into their communities.</a:t>
          </a:r>
        </a:p>
      </dgm:t>
    </dgm:pt>
    <dgm:pt modelId="{D44690C1-6812-4C44-80E5-61908C6EB543}" type="parTrans" cxnId="{CB2C4C6E-7531-491B-9931-E2CADA5AA8D0}">
      <dgm:prSet/>
      <dgm:spPr/>
      <dgm:t>
        <a:bodyPr/>
        <a:lstStyle/>
        <a:p>
          <a:endParaRPr lang="en-US"/>
        </a:p>
      </dgm:t>
    </dgm:pt>
    <dgm:pt modelId="{1C3845BF-A5B2-4255-982E-5F4EF8092380}" type="sibTrans" cxnId="{CB2C4C6E-7531-491B-9931-E2CADA5AA8D0}">
      <dgm:prSet/>
      <dgm:spPr/>
      <dgm:t>
        <a:bodyPr/>
        <a:lstStyle/>
        <a:p>
          <a:endParaRPr lang="en-US"/>
        </a:p>
      </dgm:t>
    </dgm:pt>
    <dgm:pt modelId="{B08DF393-C9AF-4B64-86B0-F33C17BCD678}">
      <dgm:prSet/>
      <dgm:spPr/>
      <dgm:t>
        <a:bodyPr/>
        <a:lstStyle/>
        <a:p>
          <a:r>
            <a:rPr lang="en-US"/>
            <a:t>Peer Navigators can use their cultural lens and experience to make more meaningful connections and recommendations to program participants.</a:t>
          </a:r>
        </a:p>
      </dgm:t>
    </dgm:pt>
    <dgm:pt modelId="{5E6D8C8B-8E64-4931-AE68-A45814F505F6}" type="parTrans" cxnId="{D6EF78F1-E26C-43A1-A3AD-3E3D0FBD127F}">
      <dgm:prSet/>
      <dgm:spPr/>
      <dgm:t>
        <a:bodyPr/>
        <a:lstStyle/>
        <a:p>
          <a:endParaRPr lang="en-US"/>
        </a:p>
      </dgm:t>
    </dgm:pt>
    <dgm:pt modelId="{882138F0-E2AF-46C3-AA15-182EC99D6D12}" type="sibTrans" cxnId="{D6EF78F1-E26C-43A1-A3AD-3E3D0FBD127F}">
      <dgm:prSet/>
      <dgm:spPr/>
      <dgm:t>
        <a:bodyPr/>
        <a:lstStyle/>
        <a:p>
          <a:endParaRPr lang="en-US"/>
        </a:p>
      </dgm:t>
    </dgm:pt>
    <dgm:pt modelId="{8397C7E4-D854-439B-8257-A6E4884608DA}" type="pres">
      <dgm:prSet presAssocID="{B41FCA47-35AE-45AC-B6E4-26E484F4966E}" presName="linear" presStyleCnt="0">
        <dgm:presLayoutVars>
          <dgm:animLvl val="lvl"/>
          <dgm:resizeHandles val="exact"/>
        </dgm:presLayoutVars>
      </dgm:prSet>
      <dgm:spPr/>
    </dgm:pt>
    <dgm:pt modelId="{F3E6F665-3A0C-4F88-B283-F2E38035EF61}" type="pres">
      <dgm:prSet presAssocID="{8EFCDBCC-ED88-4376-BE74-44EAC56ED15B}" presName="parentText" presStyleLbl="node1" presStyleIdx="0" presStyleCnt="3">
        <dgm:presLayoutVars>
          <dgm:chMax val="0"/>
          <dgm:bulletEnabled val="1"/>
        </dgm:presLayoutVars>
      </dgm:prSet>
      <dgm:spPr/>
    </dgm:pt>
    <dgm:pt modelId="{D6966CAF-1781-41CE-B471-0B9CE9EF2012}" type="pres">
      <dgm:prSet presAssocID="{86508122-9686-46FE-87F9-6AB63936F624}" presName="spacer" presStyleCnt="0"/>
      <dgm:spPr/>
    </dgm:pt>
    <dgm:pt modelId="{B8DD39C1-36D8-422D-9B5C-1060C39639C8}" type="pres">
      <dgm:prSet presAssocID="{6C36F848-DD15-4D43-9A74-D4869021EC70}" presName="parentText" presStyleLbl="node1" presStyleIdx="1" presStyleCnt="3">
        <dgm:presLayoutVars>
          <dgm:chMax val="0"/>
          <dgm:bulletEnabled val="1"/>
        </dgm:presLayoutVars>
      </dgm:prSet>
      <dgm:spPr/>
    </dgm:pt>
    <dgm:pt modelId="{9D8B7E68-312B-4F8C-ADFE-21CA79A7672D}" type="pres">
      <dgm:prSet presAssocID="{1C3845BF-A5B2-4255-982E-5F4EF8092380}" presName="spacer" presStyleCnt="0"/>
      <dgm:spPr/>
    </dgm:pt>
    <dgm:pt modelId="{CEA3F533-8404-4FE4-AE02-43F1B3219A9B}" type="pres">
      <dgm:prSet presAssocID="{B08DF393-C9AF-4B64-86B0-F33C17BCD678}" presName="parentText" presStyleLbl="node1" presStyleIdx="2" presStyleCnt="3">
        <dgm:presLayoutVars>
          <dgm:chMax val="0"/>
          <dgm:bulletEnabled val="1"/>
        </dgm:presLayoutVars>
      </dgm:prSet>
      <dgm:spPr/>
    </dgm:pt>
  </dgm:ptLst>
  <dgm:cxnLst>
    <dgm:cxn modelId="{368E6A2F-F0EF-4954-AF60-3D4FBD99188C}" type="presOf" srcId="{6C36F848-DD15-4D43-9A74-D4869021EC70}" destId="{B8DD39C1-36D8-422D-9B5C-1060C39639C8}" srcOrd="0" destOrd="0" presId="urn:microsoft.com/office/officeart/2005/8/layout/vList2"/>
    <dgm:cxn modelId="{9A090436-F54C-4BFE-84DA-DD4A372A400C}" type="presOf" srcId="{8EFCDBCC-ED88-4376-BE74-44EAC56ED15B}" destId="{F3E6F665-3A0C-4F88-B283-F2E38035EF61}" srcOrd="0" destOrd="0" presId="urn:microsoft.com/office/officeart/2005/8/layout/vList2"/>
    <dgm:cxn modelId="{CB2C4C6E-7531-491B-9931-E2CADA5AA8D0}" srcId="{B41FCA47-35AE-45AC-B6E4-26E484F4966E}" destId="{6C36F848-DD15-4D43-9A74-D4869021EC70}" srcOrd="1" destOrd="0" parTransId="{D44690C1-6812-4C44-80E5-61908C6EB543}" sibTransId="{1C3845BF-A5B2-4255-982E-5F4EF8092380}"/>
    <dgm:cxn modelId="{59E8766F-A9F6-4BAA-A5AF-A5D8891C9B00}" type="presOf" srcId="{B08DF393-C9AF-4B64-86B0-F33C17BCD678}" destId="{CEA3F533-8404-4FE4-AE02-43F1B3219A9B}" srcOrd="0" destOrd="0" presId="urn:microsoft.com/office/officeart/2005/8/layout/vList2"/>
    <dgm:cxn modelId="{46EF3970-45B4-4FB6-9AF0-3208B0621AC7}" type="presOf" srcId="{B41FCA47-35AE-45AC-B6E4-26E484F4966E}" destId="{8397C7E4-D854-439B-8257-A6E4884608DA}" srcOrd="0" destOrd="0" presId="urn:microsoft.com/office/officeart/2005/8/layout/vList2"/>
    <dgm:cxn modelId="{D0360AC9-10A2-4860-98E8-DF2B51E0DD23}" srcId="{B41FCA47-35AE-45AC-B6E4-26E484F4966E}" destId="{8EFCDBCC-ED88-4376-BE74-44EAC56ED15B}" srcOrd="0" destOrd="0" parTransId="{720F6F02-8D18-44DA-A7E3-B578D338F376}" sibTransId="{86508122-9686-46FE-87F9-6AB63936F624}"/>
    <dgm:cxn modelId="{D6EF78F1-E26C-43A1-A3AD-3E3D0FBD127F}" srcId="{B41FCA47-35AE-45AC-B6E4-26E484F4966E}" destId="{B08DF393-C9AF-4B64-86B0-F33C17BCD678}" srcOrd="2" destOrd="0" parTransId="{5E6D8C8B-8E64-4931-AE68-A45814F505F6}" sibTransId="{882138F0-E2AF-46C3-AA15-182EC99D6D12}"/>
    <dgm:cxn modelId="{A7ECBA97-A9C7-434A-B693-51B111FDDF8C}" type="presParOf" srcId="{8397C7E4-D854-439B-8257-A6E4884608DA}" destId="{F3E6F665-3A0C-4F88-B283-F2E38035EF61}" srcOrd="0" destOrd="0" presId="urn:microsoft.com/office/officeart/2005/8/layout/vList2"/>
    <dgm:cxn modelId="{D2A4459D-A735-441F-BA62-51FF8F4C3EB7}" type="presParOf" srcId="{8397C7E4-D854-439B-8257-A6E4884608DA}" destId="{D6966CAF-1781-41CE-B471-0B9CE9EF2012}" srcOrd="1" destOrd="0" presId="urn:microsoft.com/office/officeart/2005/8/layout/vList2"/>
    <dgm:cxn modelId="{610D7038-ACB4-4B3A-BF44-C7BF2856D853}" type="presParOf" srcId="{8397C7E4-D854-439B-8257-A6E4884608DA}" destId="{B8DD39C1-36D8-422D-9B5C-1060C39639C8}" srcOrd="2" destOrd="0" presId="urn:microsoft.com/office/officeart/2005/8/layout/vList2"/>
    <dgm:cxn modelId="{36754F44-8D19-4914-A71B-BCD1A1337DD5}" type="presParOf" srcId="{8397C7E4-D854-439B-8257-A6E4884608DA}" destId="{9D8B7E68-312B-4F8C-ADFE-21CA79A7672D}" srcOrd="3" destOrd="0" presId="urn:microsoft.com/office/officeart/2005/8/layout/vList2"/>
    <dgm:cxn modelId="{F9175C8D-51D7-4408-BAF4-57D537A39B29}" type="presParOf" srcId="{8397C7E4-D854-439B-8257-A6E4884608DA}" destId="{CEA3F533-8404-4FE4-AE02-43F1B3219A9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70854-2F26-4737-98F6-4022FDB33F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535B97-390C-472B-9762-F53FFF448612}">
      <dgm:prSet phldrT="[Text]"/>
      <dgm:spPr/>
      <dgm:t>
        <a:bodyPr/>
        <a:lstStyle/>
        <a:p>
          <a:r>
            <a:rPr lang="en-US" dirty="0"/>
            <a:t>Healthcare</a:t>
          </a:r>
        </a:p>
      </dgm:t>
    </dgm:pt>
    <dgm:pt modelId="{7ED59562-7B5F-440A-9661-7D4E7C048652}" type="parTrans" cxnId="{18D8A563-4EC4-4E50-9F93-15527D5D38F4}">
      <dgm:prSet/>
      <dgm:spPr/>
      <dgm:t>
        <a:bodyPr/>
        <a:lstStyle/>
        <a:p>
          <a:endParaRPr lang="en-US"/>
        </a:p>
      </dgm:t>
    </dgm:pt>
    <dgm:pt modelId="{0C1B2E08-9063-4CC8-8523-1884B17F4BCB}" type="sibTrans" cxnId="{18D8A563-4EC4-4E50-9F93-15527D5D38F4}">
      <dgm:prSet/>
      <dgm:spPr/>
      <dgm:t>
        <a:bodyPr/>
        <a:lstStyle/>
        <a:p>
          <a:endParaRPr lang="en-US"/>
        </a:p>
      </dgm:t>
    </dgm:pt>
    <dgm:pt modelId="{36765095-D958-4462-82D4-E744A3509D92}">
      <dgm:prSet phldrT="[Text]"/>
      <dgm:spPr/>
      <dgm:t>
        <a:bodyPr/>
        <a:lstStyle/>
        <a:p>
          <a:r>
            <a:rPr lang="en-US" dirty="0"/>
            <a:t>Employment</a:t>
          </a:r>
        </a:p>
      </dgm:t>
    </dgm:pt>
    <dgm:pt modelId="{CB432C6D-7886-46AA-97E9-5215460644B3}" type="parTrans" cxnId="{4BAACEF1-C37E-448D-B821-C87F66339824}">
      <dgm:prSet/>
      <dgm:spPr/>
      <dgm:t>
        <a:bodyPr/>
        <a:lstStyle/>
        <a:p>
          <a:endParaRPr lang="en-US"/>
        </a:p>
      </dgm:t>
    </dgm:pt>
    <dgm:pt modelId="{D49BA1E3-051E-4087-8E80-1428CAF1DD04}" type="sibTrans" cxnId="{4BAACEF1-C37E-448D-B821-C87F66339824}">
      <dgm:prSet/>
      <dgm:spPr/>
      <dgm:t>
        <a:bodyPr/>
        <a:lstStyle/>
        <a:p>
          <a:endParaRPr lang="en-US"/>
        </a:p>
      </dgm:t>
    </dgm:pt>
    <dgm:pt modelId="{AC0A943D-A15C-43C6-BB9D-51345F049ADF}">
      <dgm:prSet phldrT="[Text]"/>
      <dgm:spPr/>
      <dgm:t>
        <a:bodyPr/>
        <a:lstStyle/>
        <a:p>
          <a:r>
            <a:rPr lang="en-US" dirty="0"/>
            <a:t>Education</a:t>
          </a:r>
        </a:p>
      </dgm:t>
    </dgm:pt>
    <dgm:pt modelId="{24A31E17-44C5-41BE-BDBD-8B8F616115DE}" type="parTrans" cxnId="{8E6D7BA4-B1A5-4656-8427-65625FCFE9C7}">
      <dgm:prSet/>
      <dgm:spPr/>
      <dgm:t>
        <a:bodyPr/>
        <a:lstStyle/>
        <a:p>
          <a:endParaRPr lang="en-US"/>
        </a:p>
      </dgm:t>
    </dgm:pt>
    <dgm:pt modelId="{BFAAC80C-1346-4D17-8B7C-21F350A5BA65}" type="sibTrans" cxnId="{8E6D7BA4-B1A5-4656-8427-65625FCFE9C7}">
      <dgm:prSet/>
      <dgm:spPr/>
      <dgm:t>
        <a:bodyPr/>
        <a:lstStyle/>
        <a:p>
          <a:endParaRPr lang="en-US"/>
        </a:p>
      </dgm:t>
    </dgm:pt>
    <dgm:pt modelId="{81D2D86A-E006-49EC-9482-BE00EECD3A55}">
      <dgm:prSet phldrT="[Text]"/>
      <dgm:spPr/>
      <dgm:t>
        <a:bodyPr/>
        <a:lstStyle/>
        <a:p>
          <a:r>
            <a:rPr lang="en-US" dirty="0"/>
            <a:t>Independent Living</a:t>
          </a:r>
        </a:p>
      </dgm:t>
    </dgm:pt>
    <dgm:pt modelId="{C3DF1E0D-93E3-4D40-80A0-75C079606C50}" type="parTrans" cxnId="{9833DB6E-4D21-4AA1-A1D2-D974D8E07DA7}">
      <dgm:prSet/>
      <dgm:spPr/>
      <dgm:t>
        <a:bodyPr/>
        <a:lstStyle/>
        <a:p>
          <a:endParaRPr lang="en-US"/>
        </a:p>
      </dgm:t>
    </dgm:pt>
    <dgm:pt modelId="{35B0D8A6-6FD2-46F7-AA2E-C98F2FF990F3}" type="sibTrans" cxnId="{9833DB6E-4D21-4AA1-A1D2-D974D8E07DA7}">
      <dgm:prSet/>
      <dgm:spPr/>
      <dgm:t>
        <a:bodyPr/>
        <a:lstStyle/>
        <a:p>
          <a:endParaRPr lang="en-US"/>
        </a:p>
      </dgm:t>
    </dgm:pt>
    <dgm:pt modelId="{6FA7F1BC-52CA-4741-9022-9FFDD5B8363E}">
      <dgm:prSet phldrT="[Text]"/>
      <dgm:spPr/>
      <dgm:t>
        <a:bodyPr/>
        <a:lstStyle/>
        <a:p>
          <a:r>
            <a:rPr lang="en-US" dirty="0"/>
            <a:t>Community Integration</a:t>
          </a:r>
        </a:p>
      </dgm:t>
    </dgm:pt>
    <dgm:pt modelId="{C8B62CC5-A477-4111-B47B-AC013271B38F}" type="parTrans" cxnId="{D632D695-D4E2-406C-BD58-C27E5F559DF4}">
      <dgm:prSet/>
      <dgm:spPr/>
      <dgm:t>
        <a:bodyPr/>
        <a:lstStyle/>
        <a:p>
          <a:endParaRPr lang="en-US"/>
        </a:p>
      </dgm:t>
    </dgm:pt>
    <dgm:pt modelId="{99B5C4BC-9BC5-421E-891C-61AFAA3D567E}" type="sibTrans" cxnId="{D632D695-D4E2-406C-BD58-C27E5F559DF4}">
      <dgm:prSet/>
      <dgm:spPr/>
      <dgm:t>
        <a:bodyPr/>
        <a:lstStyle/>
        <a:p>
          <a:endParaRPr lang="en-US"/>
        </a:p>
      </dgm:t>
    </dgm:pt>
    <dgm:pt modelId="{54B5AF6C-16E4-486F-9574-E1FFEFBA3B25}" type="pres">
      <dgm:prSet presAssocID="{C8770854-2F26-4737-98F6-4022FDB33FAC}" presName="diagram" presStyleCnt="0">
        <dgm:presLayoutVars>
          <dgm:dir/>
          <dgm:resizeHandles val="exact"/>
        </dgm:presLayoutVars>
      </dgm:prSet>
      <dgm:spPr/>
    </dgm:pt>
    <dgm:pt modelId="{5FD4E2B3-243E-42BB-BD2E-9F76F5C23979}" type="pres">
      <dgm:prSet presAssocID="{8B535B97-390C-472B-9762-F53FFF448612}" presName="node" presStyleLbl="node1" presStyleIdx="0" presStyleCnt="5">
        <dgm:presLayoutVars>
          <dgm:bulletEnabled val="1"/>
        </dgm:presLayoutVars>
      </dgm:prSet>
      <dgm:spPr/>
    </dgm:pt>
    <dgm:pt modelId="{D7B17502-EF9C-4FBB-8965-E57621FA6A26}" type="pres">
      <dgm:prSet presAssocID="{0C1B2E08-9063-4CC8-8523-1884B17F4BCB}" presName="sibTrans" presStyleCnt="0"/>
      <dgm:spPr/>
    </dgm:pt>
    <dgm:pt modelId="{57804193-C6A0-4BED-83D9-39FF16A72F80}" type="pres">
      <dgm:prSet presAssocID="{36765095-D958-4462-82D4-E744A3509D92}" presName="node" presStyleLbl="node1" presStyleIdx="1" presStyleCnt="5">
        <dgm:presLayoutVars>
          <dgm:bulletEnabled val="1"/>
        </dgm:presLayoutVars>
      </dgm:prSet>
      <dgm:spPr/>
    </dgm:pt>
    <dgm:pt modelId="{B0B048CA-02FB-4921-BA9A-B1508CC64451}" type="pres">
      <dgm:prSet presAssocID="{D49BA1E3-051E-4087-8E80-1428CAF1DD04}" presName="sibTrans" presStyleCnt="0"/>
      <dgm:spPr/>
    </dgm:pt>
    <dgm:pt modelId="{A75AF310-11C6-4F39-B192-56FE68715D18}" type="pres">
      <dgm:prSet presAssocID="{AC0A943D-A15C-43C6-BB9D-51345F049ADF}" presName="node" presStyleLbl="node1" presStyleIdx="2" presStyleCnt="5">
        <dgm:presLayoutVars>
          <dgm:bulletEnabled val="1"/>
        </dgm:presLayoutVars>
      </dgm:prSet>
      <dgm:spPr/>
    </dgm:pt>
    <dgm:pt modelId="{8ECDD36C-7AD0-4DF1-870B-EF68AC6DC3A1}" type="pres">
      <dgm:prSet presAssocID="{BFAAC80C-1346-4D17-8B7C-21F350A5BA65}" presName="sibTrans" presStyleCnt="0"/>
      <dgm:spPr/>
    </dgm:pt>
    <dgm:pt modelId="{0833D117-A432-48DA-B934-13DE9707FFD0}" type="pres">
      <dgm:prSet presAssocID="{81D2D86A-E006-49EC-9482-BE00EECD3A55}" presName="node" presStyleLbl="node1" presStyleIdx="3" presStyleCnt="5">
        <dgm:presLayoutVars>
          <dgm:bulletEnabled val="1"/>
        </dgm:presLayoutVars>
      </dgm:prSet>
      <dgm:spPr/>
    </dgm:pt>
    <dgm:pt modelId="{28C2F8BA-BEAC-4E12-B609-1BF571CB6E31}" type="pres">
      <dgm:prSet presAssocID="{35B0D8A6-6FD2-46F7-AA2E-C98F2FF990F3}" presName="sibTrans" presStyleCnt="0"/>
      <dgm:spPr/>
    </dgm:pt>
    <dgm:pt modelId="{4C83F1DA-C6C2-4DAE-95BB-D9779CB6BCF8}" type="pres">
      <dgm:prSet presAssocID="{6FA7F1BC-52CA-4741-9022-9FFDD5B8363E}" presName="node" presStyleLbl="node1" presStyleIdx="4" presStyleCnt="5">
        <dgm:presLayoutVars>
          <dgm:bulletEnabled val="1"/>
        </dgm:presLayoutVars>
      </dgm:prSet>
      <dgm:spPr/>
    </dgm:pt>
  </dgm:ptLst>
  <dgm:cxnLst>
    <dgm:cxn modelId="{AEF31706-0611-423A-9B05-840DEA27E036}" type="presOf" srcId="{36765095-D958-4462-82D4-E744A3509D92}" destId="{57804193-C6A0-4BED-83D9-39FF16A72F80}" srcOrd="0" destOrd="0" presId="urn:microsoft.com/office/officeart/2005/8/layout/default"/>
    <dgm:cxn modelId="{18D8A563-4EC4-4E50-9F93-15527D5D38F4}" srcId="{C8770854-2F26-4737-98F6-4022FDB33FAC}" destId="{8B535B97-390C-472B-9762-F53FFF448612}" srcOrd="0" destOrd="0" parTransId="{7ED59562-7B5F-440A-9661-7D4E7C048652}" sibTransId="{0C1B2E08-9063-4CC8-8523-1884B17F4BCB}"/>
    <dgm:cxn modelId="{4139B344-148E-4542-9077-2F2E749FA848}" type="presOf" srcId="{6FA7F1BC-52CA-4741-9022-9FFDD5B8363E}" destId="{4C83F1DA-C6C2-4DAE-95BB-D9779CB6BCF8}" srcOrd="0" destOrd="0" presId="urn:microsoft.com/office/officeart/2005/8/layout/default"/>
    <dgm:cxn modelId="{9833DB6E-4D21-4AA1-A1D2-D974D8E07DA7}" srcId="{C8770854-2F26-4737-98F6-4022FDB33FAC}" destId="{81D2D86A-E006-49EC-9482-BE00EECD3A55}" srcOrd="3" destOrd="0" parTransId="{C3DF1E0D-93E3-4D40-80A0-75C079606C50}" sibTransId="{35B0D8A6-6FD2-46F7-AA2E-C98F2FF990F3}"/>
    <dgm:cxn modelId="{D632D695-D4E2-406C-BD58-C27E5F559DF4}" srcId="{C8770854-2F26-4737-98F6-4022FDB33FAC}" destId="{6FA7F1BC-52CA-4741-9022-9FFDD5B8363E}" srcOrd="4" destOrd="0" parTransId="{C8B62CC5-A477-4111-B47B-AC013271B38F}" sibTransId="{99B5C4BC-9BC5-421E-891C-61AFAA3D567E}"/>
    <dgm:cxn modelId="{8E6D7BA4-B1A5-4656-8427-65625FCFE9C7}" srcId="{C8770854-2F26-4737-98F6-4022FDB33FAC}" destId="{AC0A943D-A15C-43C6-BB9D-51345F049ADF}" srcOrd="2" destOrd="0" parTransId="{24A31E17-44C5-41BE-BDBD-8B8F616115DE}" sibTransId="{BFAAC80C-1346-4D17-8B7C-21F350A5BA65}"/>
    <dgm:cxn modelId="{5CE9A1B1-1D97-40D9-B9EB-4BFB871B16B8}" type="presOf" srcId="{8B535B97-390C-472B-9762-F53FFF448612}" destId="{5FD4E2B3-243E-42BB-BD2E-9F76F5C23979}" srcOrd="0" destOrd="0" presId="urn:microsoft.com/office/officeart/2005/8/layout/default"/>
    <dgm:cxn modelId="{D5B335BC-F398-4076-B1DD-069305A62A52}" type="presOf" srcId="{AC0A943D-A15C-43C6-BB9D-51345F049ADF}" destId="{A75AF310-11C6-4F39-B192-56FE68715D18}" srcOrd="0" destOrd="0" presId="urn:microsoft.com/office/officeart/2005/8/layout/default"/>
    <dgm:cxn modelId="{DE8F27DA-6C40-4254-A432-5C90D052333E}" type="presOf" srcId="{C8770854-2F26-4737-98F6-4022FDB33FAC}" destId="{54B5AF6C-16E4-486F-9574-E1FFEFBA3B25}" srcOrd="0" destOrd="0" presId="urn:microsoft.com/office/officeart/2005/8/layout/default"/>
    <dgm:cxn modelId="{4BAACEF1-C37E-448D-B821-C87F66339824}" srcId="{C8770854-2F26-4737-98F6-4022FDB33FAC}" destId="{36765095-D958-4462-82D4-E744A3509D92}" srcOrd="1" destOrd="0" parTransId="{CB432C6D-7886-46AA-97E9-5215460644B3}" sibTransId="{D49BA1E3-051E-4087-8E80-1428CAF1DD04}"/>
    <dgm:cxn modelId="{1EC667F5-AC8C-430B-9C74-1925A965281D}" type="presOf" srcId="{81D2D86A-E006-49EC-9482-BE00EECD3A55}" destId="{0833D117-A432-48DA-B934-13DE9707FFD0}" srcOrd="0" destOrd="0" presId="urn:microsoft.com/office/officeart/2005/8/layout/default"/>
    <dgm:cxn modelId="{912675EF-47DF-4219-9687-E3321BB48985}" type="presParOf" srcId="{54B5AF6C-16E4-486F-9574-E1FFEFBA3B25}" destId="{5FD4E2B3-243E-42BB-BD2E-9F76F5C23979}" srcOrd="0" destOrd="0" presId="urn:microsoft.com/office/officeart/2005/8/layout/default"/>
    <dgm:cxn modelId="{FF2EC3FD-C821-46A1-92B0-EA48998E1D63}" type="presParOf" srcId="{54B5AF6C-16E4-486F-9574-E1FFEFBA3B25}" destId="{D7B17502-EF9C-4FBB-8965-E57621FA6A26}" srcOrd="1" destOrd="0" presId="urn:microsoft.com/office/officeart/2005/8/layout/default"/>
    <dgm:cxn modelId="{6E5BB9F2-A996-455E-B02A-1AA332A2C92B}" type="presParOf" srcId="{54B5AF6C-16E4-486F-9574-E1FFEFBA3B25}" destId="{57804193-C6A0-4BED-83D9-39FF16A72F80}" srcOrd="2" destOrd="0" presId="urn:microsoft.com/office/officeart/2005/8/layout/default"/>
    <dgm:cxn modelId="{8DC9175E-5B28-4F89-82F1-2C2CA0B8FC19}" type="presParOf" srcId="{54B5AF6C-16E4-486F-9574-E1FFEFBA3B25}" destId="{B0B048CA-02FB-4921-BA9A-B1508CC64451}" srcOrd="3" destOrd="0" presId="urn:microsoft.com/office/officeart/2005/8/layout/default"/>
    <dgm:cxn modelId="{834688A0-970E-47DA-8654-4C2047238434}" type="presParOf" srcId="{54B5AF6C-16E4-486F-9574-E1FFEFBA3B25}" destId="{A75AF310-11C6-4F39-B192-56FE68715D18}" srcOrd="4" destOrd="0" presId="urn:microsoft.com/office/officeart/2005/8/layout/default"/>
    <dgm:cxn modelId="{4472793E-C511-4797-BDFC-D6C17C516BF2}" type="presParOf" srcId="{54B5AF6C-16E4-486F-9574-E1FFEFBA3B25}" destId="{8ECDD36C-7AD0-4DF1-870B-EF68AC6DC3A1}" srcOrd="5" destOrd="0" presId="urn:microsoft.com/office/officeart/2005/8/layout/default"/>
    <dgm:cxn modelId="{EE7FE5C7-A7C0-42E3-82A4-66CB5E6122F5}" type="presParOf" srcId="{54B5AF6C-16E4-486F-9574-E1FFEFBA3B25}" destId="{0833D117-A432-48DA-B934-13DE9707FFD0}" srcOrd="6" destOrd="0" presId="urn:microsoft.com/office/officeart/2005/8/layout/default"/>
    <dgm:cxn modelId="{A405C186-6505-45D4-99AF-0E9EDE3EEDE4}" type="presParOf" srcId="{54B5AF6C-16E4-486F-9574-E1FFEFBA3B25}" destId="{28C2F8BA-BEAC-4E12-B609-1BF571CB6E31}" srcOrd="7" destOrd="0" presId="urn:microsoft.com/office/officeart/2005/8/layout/default"/>
    <dgm:cxn modelId="{2D613861-79A6-4F39-B437-6D5984B28954}" type="presParOf" srcId="{54B5AF6C-16E4-486F-9574-E1FFEFBA3B25}" destId="{4C83F1DA-C6C2-4DAE-95BB-D9779CB6BCF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E6D167-631B-41BE-AD5E-2B57CDBE39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2236D9-8A4D-4CD2-8252-562048B9665C}">
      <dgm:prSet/>
      <dgm:spPr/>
      <dgm:t>
        <a:bodyPr/>
        <a:lstStyle/>
        <a:p>
          <a:r>
            <a:rPr lang="en-US" dirty="0"/>
            <a:t>Always changing One Drive with resources related to the transition process.</a:t>
          </a:r>
        </a:p>
      </dgm:t>
    </dgm:pt>
    <dgm:pt modelId="{DB140D4F-E173-484C-8B65-83202BBB6613}" type="parTrans" cxnId="{D36C244A-5D79-4719-B80B-819EF4A7D43F}">
      <dgm:prSet/>
      <dgm:spPr/>
      <dgm:t>
        <a:bodyPr/>
        <a:lstStyle/>
        <a:p>
          <a:endParaRPr lang="en-US"/>
        </a:p>
      </dgm:t>
    </dgm:pt>
    <dgm:pt modelId="{9EEC9219-ED14-4664-9884-B6699CB82755}" type="sibTrans" cxnId="{D36C244A-5D79-4719-B80B-819EF4A7D43F}">
      <dgm:prSet/>
      <dgm:spPr/>
      <dgm:t>
        <a:bodyPr/>
        <a:lstStyle/>
        <a:p>
          <a:endParaRPr lang="en-US"/>
        </a:p>
      </dgm:t>
    </dgm:pt>
    <dgm:pt modelId="{9CB207CF-31BE-4187-BB67-2734268DCC7B}">
      <dgm:prSet custT="1"/>
      <dgm:spPr/>
      <dgm:t>
        <a:bodyPr/>
        <a:lstStyle/>
        <a:p>
          <a:r>
            <a:rPr lang="en-US" sz="1400" dirty="0"/>
            <a:t>Document with websites to generic resources and information</a:t>
          </a:r>
        </a:p>
      </dgm:t>
    </dgm:pt>
    <dgm:pt modelId="{310BAEF3-5582-490E-A4F5-5052238990DF}" type="parTrans" cxnId="{F04D9C78-50D5-4A08-BC2D-46326D9CA806}">
      <dgm:prSet/>
      <dgm:spPr/>
      <dgm:t>
        <a:bodyPr/>
        <a:lstStyle/>
        <a:p>
          <a:endParaRPr lang="en-US"/>
        </a:p>
      </dgm:t>
    </dgm:pt>
    <dgm:pt modelId="{465D0B8D-43A3-4F51-9E05-358AAB9E3363}" type="sibTrans" cxnId="{F04D9C78-50D5-4A08-BC2D-46326D9CA806}">
      <dgm:prSet/>
      <dgm:spPr/>
      <dgm:t>
        <a:bodyPr/>
        <a:lstStyle/>
        <a:p>
          <a:endParaRPr lang="en-US"/>
        </a:p>
      </dgm:t>
    </dgm:pt>
    <dgm:pt modelId="{8CB8997F-F001-43FC-8071-6DAA2D35CB18}">
      <dgm:prSet custT="1"/>
      <dgm:spPr/>
      <dgm:t>
        <a:bodyPr/>
        <a:lstStyle/>
        <a:p>
          <a:r>
            <a:rPr lang="en-US" sz="1400" dirty="0"/>
            <a:t>Applications for generic services</a:t>
          </a:r>
        </a:p>
      </dgm:t>
    </dgm:pt>
    <dgm:pt modelId="{7F55ACBE-95E1-4D0C-9AD7-974CB8D55720}" type="parTrans" cxnId="{3DDA13CC-D041-4244-BDD8-3879EF2D2531}">
      <dgm:prSet/>
      <dgm:spPr/>
      <dgm:t>
        <a:bodyPr/>
        <a:lstStyle/>
        <a:p>
          <a:endParaRPr lang="en-US"/>
        </a:p>
      </dgm:t>
    </dgm:pt>
    <dgm:pt modelId="{8B59D693-5AB6-44ED-9702-A57ADDFD9244}" type="sibTrans" cxnId="{3DDA13CC-D041-4244-BDD8-3879EF2D2531}">
      <dgm:prSet/>
      <dgm:spPr/>
      <dgm:t>
        <a:bodyPr/>
        <a:lstStyle/>
        <a:p>
          <a:endParaRPr lang="en-US"/>
        </a:p>
      </dgm:t>
    </dgm:pt>
    <dgm:pt modelId="{A809BA71-C11C-4205-812B-3F24A226003C}">
      <dgm:prSet custT="1"/>
      <dgm:spPr/>
      <dgm:t>
        <a:bodyPr/>
        <a:lstStyle/>
        <a:p>
          <a:r>
            <a:rPr lang="en-US" sz="1400" dirty="0"/>
            <a:t>Brochures</a:t>
          </a:r>
        </a:p>
      </dgm:t>
    </dgm:pt>
    <dgm:pt modelId="{8467F8A4-B4FE-4D28-A36B-B985DFD93824}" type="parTrans" cxnId="{3D16759D-1EBA-4000-BD4B-EF7AB3AB5565}">
      <dgm:prSet/>
      <dgm:spPr/>
      <dgm:t>
        <a:bodyPr/>
        <a:lstStyle/>
        <a:p>
          <a:endParaRPr lang="en-US"/>
        </a:p>
      </dgm:t>
    </dgm:pt>
    <dgm:pt modelId="{A7558318-CF9B-432D-B380-5001FF4A47EA}" type="sibTrans" cxnId="{3D16759D-1EBA-4000-BD4B-EF7AB3AB5565}">
      <dgm:prSet/>
      <dgm:spPr/>
      <dgm:t>
        <a:bodyPr/>
        <a:lstStyle/>
        <a:p>
          <a:endParaRPr lang="en-US"/>
        </a:p>
      </dgm:t>
    </dgm:pt>
    <dgm:pt modelId="{F2FE785A-E865-4D4B-82C2-C000B0DD2F30}">
      <dgm:prSet custT="1"/>
      <dgm:spPr/>
      <dgm:t>
        <a:bodyPr/>
        <a:lstStyle/>
        <a:p>
          <a:r>
            <a:rPr lang="en-US" sz="1400" dirty="0"/>
            <a:t>CHLA made manuals</a:t>
          </a:r>
        </a:p>
      </dgm:t>
    </dgm:pt>
    <dgm:pt modelId="{DAA595FC-8F83-4359-9BBD-E2D6FCB1C246}" type="parTrans" cxnId="{A486E31C-4EDD-4023-AD1C-D175B0D77C5A}">
      <dgm:prSet/>
      <dgm:spPr/>
      <dgm:t>
        <a:bodyPr/>
        <a:lstStyle/>
        <a:p>
          <a:endParaRPr lang="en-US"/>
        </a:p>
      </dgm:t>
    </dgm:pt>
    <dgm:pt modelId="{2C826393-73A2-472A-B009-9482B956845F}" type="sibTrans" cxnId="{A486E31C-4EDD-4023-AD1C-D175B0D77C5A}">
      <dgm:prSet/>
      <dgm:spPr/>
      <dgm:t>
        <a:bodyPr/>
        <a:lstStyle/>
        <a:p>
          <a:endParaRPr lang="en-US"/>
        </a:p>
      </dgm:t>
    </dgm:pt>
    <dgm:pt modelId="{3BA67208-0197-4AEE-ABAA-69A526FF9074}">
      <dgm:prSet/>
      <dgm:spPr/>
      <dgm:t>
        <a:bodyPr/>
        <a:lstStyle/>
        <a:p>
          <a:r>
            <a:rPr lang="en-US"/>
            <a:t>Resource drive will always grow and change with resources added from participants, navigators, and coordinators.</a:t>
          </a:r>
        </a:p>
      </dgm:t>
    </dgm:pt>
    <dgm:pt modelId="{DE29E665-41C2-4533-BB7F-F15239DE62FE}" type="parTrans" cxnId="{879F6AF5-4A3F-4BFB-8D54-CD11FDA5B14E}">
      <dgm:prSet/>
      <dgm:spPr/>
      <dgm:t>
        <a:bodyPr/>
        <a:lstStyle/>
        <a:p>
          <a:endParaRPr lang="en-US"/>
        </a:p>
      </dgm:t>
    </dgm:pt>
    <dgm:pt modelId="{B8C5EAF7-6194-49E7-BECD-8B2595579F56}" type="sibTrans" cxnId="{879F6AF5-4A3F-4BFB-8D54-CD11FDA5B14E}">
      <dgm:prSet/>
      <dgm:spPr/>
      <dgm:t>
        <a:bodyPr/>
        <a:lstStyle/>
        <a:p>
          <a:endParaRPr lang="en-US"/>
        </a:p>
      </dgm:t>
    </dgm:pt>
    <dgm:pt modelId="{EEF2DAD7-5235-4C56-BAAA-8B328C1A78FB}" type="pres">
      <dgm:prSet presAssocID="{DBE6D167-631B-41BE-AD5E-2B57CDBE39F3}" presName="root" presStyleCnt="0">
        <dgm:presLayoutVars>
          <dgm:dir/>
          <dgm:resizeHandles val="exact"/>
        </dgm:presLayoutVars>
      </dgm:prSet>
      <dgm:spPr/>
    </dgm:pt>
    <dgm:pt modelId="{7FA7D777-A0B2-4A58-9F93-652A02B4E197}" type="pres">
      <dgm:prSet presAssocID="{FF2236D9-8A4D-4CD2-8252-562048B9665C}" presName="compNode" presStyleCnt="0"/>
      <dgm:spPr/>
    </dgm:pt>
    <dgm:pt modelId="{149BB4B4-29B8-4126-A4E2-2484BD52EF84}" type="pres">
      <dgm:prSet presAssocID="{FF2236D9-8A4D-4CD2-8252-562048B9665C}" presName="bgRect" presStyleLbl="bgShp" presStyleIdx="0" presStyleCnt="2"/>
      <dgm:spPr/>
    </dgm:pt>
    <dgm:pt modelId="{21063700-EE1F-48C1-B2D5-9861054CC31A}" type="pres">
      <dgm:prSet presAssocID="{FF2236D9-8A4D-4CD2-8252-562048B966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B3E20BF-9AF2-4FB8-AEFE-2285F160D261}" type="pres">
      <dgm:prSet presAssocID="{FF2236D9-8A4D-4CD2-8252-562048B9665C}" presName="spaceRect" presStyleCnt="0"/>
      <dgm:spPr/>
    </dgm:pt>
    <dgm:pt modelId="{27FC48ED-77BA-4BFC-8821-CCF4E3288B51}" type="pres">
      <dgm:prSet presAssocID="{FF2236D9-8A4D-4CD2-8252-562048B9665C}" presName="parTx" presStyleLbl="revTx" presStyleIdx="0" presStyleCnt="3">
        <dgm:presLayoutVars>
          <dgm:chMax val="0"/>
          <dgm:chPref val="0"/>
        </dgm:presLayoutVars>
      </dgm:prSet>
      <dgm:spPr/>
    </dgm:pt>
    <dgm:pt modelId="{4A17601C-0384-4681-A7D0-51520A436B3E}" type="pres">
      <dgm:prSet presAssocID="{FF2236D9-8A4D-4CD2-8252-562048B9665C}" presName="desTx" presStyleLbl="revTx" presStyleIdx="1" presStyleCnt="3">
        <dgm:presLayoutVars/>
      </dgm:prSet>
      <dgm:spPr/>
    </dgm:pt>
    <dgm:pt modelId="{184098D4-8213-4130-9D87-3077265B365F}" type="pres">
      <dgm:prSet presAssocID="{9EEC9219-ED14-4664-9884-B6699CB82755}" presName="sibTrans" presStyleCnt="0"/>
      <dgm:spPr/>
    </dgm:pt>
    <dgm:pt modelId="{E36B225F-BD42-49A3-A2E9-328CC916007C}" type="pres">
      <dgm:prSet presAssocID="{3BA67208-0197-4AEE-ABAA-69A526FF9074}" presName="compNode" presStyleCnt="0"/>
      <dgm:spPr/>
    </dgm:pt>
    <dgm:pt modelId="{793AD670-3E7D-4DEC-A04A-5C7A42F82E1E}" type="pres">
      <dgm:prSet presAssocID="{3BA67208-0197-4AEE-ABAA-69A526FF9074}" presName="bgRect" presStyleLbl="bgShp" presStyleIdx="1" presStyleCnt="2"/>
      <dgm:spPr/>
    </dgm:pt>
    <dgm:pt modelId="{BCE2E7CF-6C87-454B-8F04-1E45B0D12F3D}" type="pres">
      <dgm:prSet presAssocID="{3BA67208-0197-4AEE-ABAA-69A526FF90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3C273354-F5F0-4B45-AD71-E520A690950E}" type="pres">
      <dgm:prSet presAssocID="{3BA67208-0197-4AEE-ABAA-69A526FF9074}" presName="spaceRect" presStyleCnt="0"/>
      <dgm:spPr/>
    </dgm:pt>
    <dgm:pt modelId="{EBB815E0-38A2-4703-A0CE-607B753626F3}" type="pres">
      <dgm:prSet presAssocID="{3BA67208-0197-4AEE-ABAA-69A526FF9074}" presName="parTx" presStyleLbl="revTx" presStyleIdx="2" presStyleCnt="3">
        <dgm:presLayoutVars>
          <dgm:chMax val="0"/>
          <dgm:chPref val="0"/>
        </dgm:presLayoutVars>
      </dgm:prSet>
      <dgm:spPr/>
    </dgm:pt>
  </dgm:ptLst>
  <dgm:cxnLst>
    <dgm:cxn modelId="{19BB5005-8A68-4E77-94C1-E1A351924812}" type="presOf" srcId="{DBE6D167-631B-41BE-AD5E-2B57CDBE39F3}" destId="{EEF2DAD7-5235-4C56-BAAA-8B328C1A78FB}" srcOrd="0" destOrd="0" presId="urn:microsoft.com/office/officeart/2018/2/layout/IconVerticalSolidList"/>
    <dgm:cxn modelId="{56D65C1A-2BF5-483E-8F3E-B56A0E77D7A3}" type="presOf" srcId="{3BA67208-0197-4AEE-ABAA-69A526FF9074}" destId="{EBB815E0-38A2-4703-A0CE-607B753626F3}" srcOrd="0" destOrd="0" presId="urn:microsoft.com/office/officeart/2018/2/layout/IconVerticalSolidList"/>
    <dgm:cxn modelId="{A486E31C-4EDD-4023-AD1C-D175B0D77C5A}" srcId="{FF2236D9-8A4D-4CD2-8252-562048B9665C}" destId="{F2FE785A-E865-4D4B-82C2-C000B0DD2F30}" srcOrd="3" destOrd="0" parTransId="{DAA595FC-8F83-4359-9BBD-E2D6FCB1C246}" sibTransId="{2C826393-73A2-472A-B009-9482B956845F}"/>
    <dgm:cxn modelId="{96CFCF40-887D-4D36-B99E-04DB13375B24}" type="presOf" srcId="{F2FE785A-E865-4D4B-82C2-C000B0DD2F30}" destId="{4A17601C-0384-4681-A7D0-51520A436B3E}" srcOrd="0" destOrd="3" presId="urn:microsoft.com/office/officeart/2018/2/layout/IconVerticalSolidList"/>
    <dgm:cxn modelId="{D36C244A-5D79-4719-B80B-819EF4A7D43F}" srcId="{DBE6D167-631B-41BE-AD5E-2B57CDBE39F3}" destId="{FF2236D9-8A4D-4CD2-8252-562048B9665C}" srcOrd="0" destOrd="0" parTransId="{DB140D4F-E173-484C-8B65-83202BBB6613}" sibTransId="{9EEC9219-ED14-4664-9884-B6699CB82755}"/>
    <dgm:cxn modelId="{F04D9C78-50D5-4A08-BC2D-46326D9CA806}" srcId="{FF2236D9-8A4D-4CD2-8252-562048B9665C}" destId="{9CB207CF-31BE-4187-BB67-2734268DCC7B}" srcOrd="0" destOrd="0" parTransId="{310BAEF3-5582-490E-A4F5-5052238990DF}" sibTransId="{465D0B8D-43A3-4F51-9E05-358AAB9E3363}"/>
    <dgm:cxn modelId="{39898D8A-139A-4692-BB68-81D60A4FD40C}" type="presOf" srcId="{A809BA71-C11C-4205-812B-3F24A226003C}" destId="{4A17601C-0384-4681-A7D0-51520A436B3E}" srcOrd="0" destOrd="2" presId="urn:microsoft.com/office/officeart/2018/2/layout/IconVerticalSolidList"/>
    <dgm:cxn modelId="{3D16759D-1EBA-4000-BD4B-EF7AB3AB5565}" srcId="{FF2236D9-8A4D-4CD2-8252-562048B9665C}" destId="{A809BA71-C11C-4205-812B-3F24A226003C}" srcOrd="2" destOrd="0" parTransId="{8467F8A4-B4FE-4D28-A36B-B985DFD93824}" sibTransId="{A7558318-CF9B-432D-B380-5001FF4A47EA}"/>
    <dgm:cxn modelId="{3DDA13CC-D041-4244-BDD8-3879EF2D2531}" srcId="{FF2236D9-8A4D-4CD2-8252-562048B9665C}" destId="{8CB8997F-F001-43FC-8071-6DAA2D35CB18}" srcOrd="1" destOrd="0" parTransId="{7F55ACBE-95E1-4D0C-9AD7-974CB8D55720}" sibTransId="{8B59D693-5AB6-44ED-9702-A57ADDFD9244}"/>
    <dgm:cxn modelId="{23FB97CC-A2C8-4680-9F09-91D23B05BA5D}" type="presOf" srcId="{9CB207CF-31BE-4187-BB67-2734268DCC7B}" destId="{4A17601C-0384-4681-A7D0-51520A436B3E}" srcOrd="0" destOrd="0" presId="urn:microsoft.com/office/officeart/2018/2/layout/IconVerticalSolidList"/>
    <dgm:cxn modelId="{391256D8-A28F-4C9E-AFAA-9533D5875DF2}" type="presOf" srcId="{8CB8997F-F001-43FC-8071-6DAA2D35CB18}" destId="{4A17601C-0384-4681-A7D0-51520A436B3E}" srcOrd="0" destOrd="1" presId="urn:microsoft.com/office/officeart/2018/2/layout/IconVerticalSolidList"/>
    <dgm:cxn modelId="{8A4E93ED-6EA3-4523-A093-CBA89ED38C4C}" type="presOf" srcId="{FF2236D9-8A4D-4CD2-8252-562048B9665C}" destId="{27FC48ED-77BA-4BFC-8821-CCF4E3288B51}" srcOrd="0" destOrd="0" presId="urn:microsoft.com/office/officeart/2018/2/layout/IconVerticalSolidList"/>
    <dgm:cxn modelId="{879F6AF5-4A3F-4BFB-8D54-CD11FDA5B14E}" srcId="{DBE6D167-631B-41BE-AD5E-2B57CDBE39F3}" destId="{3BA67208-0197-4AEE-ABAA-69A526FF9074}" srcOrd="1" destOrd="0" parTransId="{DE29E665-41C2-4533-BB7F-F15239DE62FE}" sibTransId="{B8C5EAF7-6194-49E7-BECD-8B2595579F56}"/>
    <dgm:cxn modelId="{CE18406C-7C3D-43B6-B5DE-E4CCA6C0D611}" type="presParOf" srcId="{EEF2DAD7-5235-4C56-BAAA-8B328C1A78FB}" destId="{7FA7D777-A0B2-4A58-9F93-652A02B4E197}" srcOrd="0" destOrd="0" presId="urn:microsoft.com/office/officeart/2018/2/layout/IconVerticalSolidList"/>
    <dgm:cxn modelId="{9B24083E-A563-45DD-8914-7CA6A065D3DF}" type="presParOf" srcId="{7FA7D777-A0B2-4A58-9F93-652A02B4E197}" destId="{149BB4B4-29B8-4126-A4E2-2484BD52EF84}" srcOrd="0" destOrd="0" presId="urn:microsoft.com/office/officeart/2018/2/layout/IconVerticalSolidList"/>
    <dgm:cxn modelId="{24992F67-F5ED-4283-9952-CA31C3D5304A}" type="presParOf" srcId="{7FA7D777-A0B2-4A58-9F93-652A02B4E197}" destId="{21063700-EE1F-48C1-B2D5-9861054CC31A}" srcOrd="1" destOrd="0" presId="urn:microsoft.com/office/officeart/2018/2/layout/IconVerticalSolidList"/>
    <dgm:cxn modelId="{4BD4C8B4-6146-484A-A7FA-CF1BFB56613D}" type="presParOf" srcId="{7FA7D777-A0B2-4A58-9F93-652A02B4E197}" destId="{9B3E20BF-9AF2-4FB8-AEFE-2285F160D261}" srcOrd="2" destOrd="0" presId="urn:microsoft.com/office/officeart/2018/2/layout/IconVerticalSolidList"/>
    <dgm:cxn modelId="{00A25E79-8ACE-4397-97A1-03C401DC2A50}" type="presParOf" srcId="{7FA7D777-A0B2-4A58-9F93-652A02B4E197}" destId="{27FC48ED-77BA-4BFC-8821-CCF4E3288B51}" srcOrd="3" destOrd="0" presId="urn:microsoft.com/office/officeart/2018/2/layout/IconVerticalSolidList"/>
    <dgm:cxn modelId="{90C9253E-0076-4E29-98F7-62AB3C2E5874}" type="presParOf" srcId="{7FA7D777-A0B2-4A58-9F93-652A02B4E197}" destId="{4A17601C-0384-4681-A7D0-51520A436B3E}" srcOrd="4" destOrd="0" presId="urn:microsoft.com/office/officeart/2018/2/layout/IconVerticalSolidList"/>
    <dgm:cxn modelId="{E31C7F94-D315-4E65-AD7C-0594AEFDF899}" type="presParOf" srcId="{EEF2DAD7-5235-4C56-BAAA-8B328C1A78FB}" destId="{184098D4-8213-4130-9D87-3077265B365F}" srcOrd="1" destOrd="0" presId="urn:microsoft.com/office/officeart/2018/2/layout/IconVerticalSolidList"/>
    <dgm:cxn modelId="{E9C3A1E7-8CC5-47E5-A06B-70BC17D3ADDF}" type="presParOf" srcId="{EEF2DAD7-5235-4C56-BAAA-8B328C1A78FB}" destId="{E36B225F-BD42-49A3-A2E9-328CC916007C}" srcOrd="2" destOrd="0" presId="urn:microsoft.com/office/officeart/2018/2/layout/IconVerticalSolidList"/>
    <dgm:cxn modelId="{4CEF03C0-0AA9-433A-BCA8-F264F4B39551}" type="presParOf" srcId="{E36B225F-BD42-49A3-A2E9-328CC916007C}" destId="{793AD670-3E7D-4DEC-A04A-5C7A42F82E1E}" srcOrd="0" destOrd="0" presId="urn:microsoft.com/office/officeart/2018/2/layout/IconVerticalSolidList"/>
    <dgm:cxn modelId="{52D13331-8BBE-44D8-93E8-5F1636356D97}" type="presParOf" srcId="{E36B225F-BD42-49A3-A2E9-328CC916007C}" destId="{BCE2E7CF-6C87-454B-8F04-1E45B0D12F3D}" srcOrd="1" destOrd="0" presId="urn:microsoft.com/office/officeart/2018/2/layout/IconVerticalSolidList"/>
    <dgm:cxn modelId="{831AAF11-BB79-4613-8311-8E2C895925AA}" type="presParOf" srcId="{E36B225F-BD42-49A3-A2E9-328CC916007C}" destId="{3C273354-F5F0-4B45-AD71-E520A690950E}" srcOrd="2" destOrd="0" presId="urn:microsoft.com/office/officeart/2018/2/layout/IconVerticalSolidList"/>
    <dgm:cxn modelId="{A2F891EE-016D-43E6-AD65-8CE4EE0AE191}" type="presParOf" srcId="{E36B225F-BD42-49A3-A2E9-328CC916007C}" destId="{EBB815E0-38A2-4703-A0CE-607B753626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73D30B-4927-4F41-AE94-B67DDAF2055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AA310C-EABB-4C66-A4BA-1783C8FB6FB1}">
      <dgm:prSet/>
      <dgm:spPr/>
      <dgm:t>
        <a:bodyPr/>
        <a:lstStyle/>
        <a:p>
          <a:r>
            <a:rPr lang="en-US"/>
            <a:t>Making case management calls </a:t>
          </a:r>
        </a:p>
      </dgm:t>
    </dgm:pt>
    <dgm:pt modelId="{7A00BA72-5B24-49BA-BE53-EE1CEC628CA0}" type="parTrans" cxnId="{248AD0E9-EE83-4596-9F78-944E8BF7741B}">
      <dgm:prSet/>
      <dgm:spPr/>
      <dgm:t>
        <a:bodyPr/>
        <a:lstStyle/>
        <a:p>
          <a:endParaRPr lang="en-US"/>
        </a:p>
      </dgm:t>
    </dgm:pt>
    <dgm:pt modelId="{EDFA0780-9C02-48B1-BB46-E148EE736C62}" type="sibTrans" cxnId="{248AD0E9-EE83-4596-9F78-944E8BF7741B}">
      <dgm:prSet/>
      <dgm:spPr/>
      <dgm:t>
        <a:bodyPr/>
        <a:lstStyle/>
        <a:p>
          <a:endParaRPr lang="en-US"/>
        </a:p>
      </dgm:t>
    </dgm:pt>
    <dgm:pt modelId="{FDCE9005-1FB9-457C-8F3A-FF836ADF7FAB}">
      <dgm:prSet/>
      <dgm:spPr/>
      <dgm:t>
        <a:bodyPr/>
        <a:lstStyle/>
        <a:p>
          <a:r>
            <a:rPr lang="en-US"/>
            <a:t>Updating case notes</a:t>
          </a:r>
        </a:p>
      </dgm:t>
    </dgm:pt>
    <dgm:pt modelId="{732172B2-0BDF-4178-A392-6E345A59E3A2}" type="parTrans" cxnId="{2B8E35EF-788A-4888-9BCA-8B51D32AC4F9}">
      <dgm:prSet/>
      <dgm:spPr/>
      <dgm:t>
        <a:bodyPr/>
        <a:lstStyle/>
        <a:p>
          <a:endParaRPr lang="en-US"/>
        </a:p>
      </dgm:t>
    </dgm:pt>
    <dgm:pt modelId="{5ED79092-9756-47C0-A58A-51413E38AC4A}" type="sibTrans" cxnId="{2B8E35EF-788A-4888-9BCA-8B51D32AC4F9}">
      <dgm:prSet/>
      <dgm:spPr/>
      <dgm:t>
        <a:bodyPr/>
        <a:lstStyle/>
        <a:p>
          <a:endParaRPr lang="en-US"/>
        </a:p>
      </dgm:t>
    </dgm:pt>
    <dgm:pt modelId="{D82550FE-9A90-493C-9984-59E78210A7FE}">
      <dgm:prSet/>
      <dgm:spPr/>
      <dgm:t>
        <a:bodyPr/>
        <a:lstStyle/>
        <a:p>
          <a:r>
            <a:rPr lang="en-US"/>
            <a:t>Researching for resources for a Program Participant</a:t>
          </a:r>
        </a:p>
      </dgm:t>
    </dgm:pt>
    <dgm:pt modelId="{D85D4402-5853-4752-BB0C-62725CE10FBC}" type="parTrans" cxnId="{0D44905D-9CA4-4157-9FC8-A492F6B0CDA3}">
      <dgm:prSet/>
      <dgm:spPr/>
      <dgm:t>
        <a:bodyPr/>
        <a:lstStyle/>
        <a:p>
          <a:endParaRPr lang="en-US"/>
        </a:p>
      </dgm:t>
    </dgm:pt>
    <dgm:pt modelId="{47D95E10-CCD1-4127-83ED-4E299C7A5B0A}" type="sibTrans" cxnId="{0D44905D-9CA4-4157-9FC8-A492F6B0CDA3}">
      <dgm:prSet/>
      <dgm:spPr/>
      <dgm:t>
        <a:bodyPr/>
        <a:lstStyle/>
        <a:p>
          <a:endParaRPr lang="en-US"/>
        </a:p>
      </dgm:t>
    </dgm:pt>
    <dgm:pt modelId="{01F44EB7-AA1E-470A-B5DC-D0F5A0E1C758}">
      <dgm:prSet/>
      <dgm:spPr/>
      <dgm:t>
        <a:bodyPr/>
        <a:lstStyle/>
        <a:p>
          <a:r>
            <a:rPr lang="en-US"/>
            <a:t>Meeting with Program Coordinator for support regarding case management</a:t>
          </a:r>
        </a:p>
      </dgm:t>
    </dgm:pt>
    <dgm:pt modelId="{CAC5F7D2-DDEE-43D9-84E9-9443ED6BA9CD}" type="parTrans" cxnId="{FC547E39-5B8F-4C92-B185-1A5BB8F1A8D9}">
      <dgm:prSet/>
      <dgm:spPr/>
      <dgm:t>
        <a:bodyPr/>
        <a:lstStyle/>
        <a:p>
          <a:endParaRPr lang="en-US"/>
        </a:p>
      </dgm:t>
    </dgm:pt>
    <dgm:pt modelId="{1F6F8A8C-0A43-4420-BCCA-C52195D509F2}" type="sibTrans" cxnId="{FC547E39-5B8F-4C92-B185-1A5BB8F1A8D9}">
      <dgm:prSet/>
      <dgm:spPr/>
      <dgm:t>
        <a:bodyPr/>
        <a:lstStyle/>
        <a:p>
          <a:endParaRPr lang="en-US"/>
        </a:p>
      </dgm:t>
    </dgm:pt>
    <dgm:pt modelId="{0E2A5661-55DB-4208-92BF-5980C0BDA502}">
      <dgm:prSet/>
      <dgm:spPr/>
      <dgm:t>
        <a:bodyPr/>
        <a:lstStyle/>
        <a:p>
          <a:r>
            <a:rPr lang="en-US" dirty="0"/>
            <a:t>Professional Development for ongoing knowledge of Transition Processes and needs</a:t>
          </a:r>
        </a:p>
      </dgm:t>
    </dgm:pt>
    <dgm:pt modelId="{1E16EDAD-F0A0-4615-B0CC-2CB63FD6A8E3}" type="parTrans" cxnId="{6DF3D57B-422E-421A-9F5B-4C5378BF798E}">
      <dgm:prSet/>
      <dgm:spPr/>
      <dgm:t>
        <a:bodyPr/>
        <a:lstStyle/>
        <a:p>
          <a:endParaRPr lang="en-US"/>
        </a:p>
      </dgm:t>
    </dgm:pt>
    <dgm:pt modelId="{AA347D48-90A3-46FD-8816-F6215C96E529}" type="sibTrans" cxnId="{6DF3D57B-422E-421A-9F5B-4C5378BF798E}">
      <dgm:prSet/>
      <dgm:spPr/>
      <dgm:t>
        <a:bodyPr/>
        <a:lstStyle/>
        <a:p>
          <a:endParaRPr lang="en-US"/>
        </a:p>
      </dgm:t>
    </dgm:pt>
    <dgm:pt modelId="{612D2DAF-B82F-406F-8266-A616AF50D73E}" type="pres">
      <dgm:prSet presAssocID="{CC73D30B-4927-4F41-AE94-B67DDAF2055E}" presName="root" presStyleCnt="0">
        <dgm:presLayoutVars>
          <dgm:dir/>
          <dgm:resizeHandles val="exact"/>
        </dgm:presLayoutVars>
      </dgm:prSet>
      <dgm:spPr/>
    </dgm:pt>
    <dgm:pt modelId="{04524762-C4C1-4963-8048-6373DE962D47}" type="pres">
      <dgm:prSet presAssocID="{52AA310C-EABB-4C66-A4BA-1783C8FB6FB1}" presName="compNode" presStyleCnt="0"/>
      <dgm:spPr/>
    </dgm:pt>
    <dgm:pt modelId="{79F03C61-5F75-4992-8D4A-0657D70F84F3}" type="pres">
      <dgm:prSet presAssocID="{52AA310C-EABB-4C66-A4BA-1783C8FB6FB1}" presName="bgRect" presStyleLbl="bgShp" presStyleIdx="0" presStyleCnt="5"/>
      <dgm:spPr/>
    </dgm:pt>
    <dgm:pt modelId="{8C5AE5EC-AAD7-4067-8D71-918E3DFA0984}" type="pres">
      <dgm:prSet presAssocID="{52AA310C-EABB-4C66-A4BA-1783C8FB6F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A0A5C026-3BAD-4384-851A-82F38160C97B}" type="pres">
      <dgm:prSet presAssocID="{52AA310C-EABB-4C66-A4BA-1783C8FB6FB1}" presName="spaceRect" presStyleCnt="0"/>
      <dgm:spPr/>
    </dgm:pt>
    <dgm:pt modelId="{439F2263-328B-4004-A3CC-A6F6138D73CC}" type="pres">
      <dgm:prSet presAssocID="{52AA310C-EABB-4C66-A4BA-1783C8FB6FB1}" presName="parTx" presStyleLbl="revTx" presStyleIdx="0" presStyleCnt="5">
        <dgm:presLayoutVars>
          <dgm:chMax val="0"/>
          <dgm:chPref val="0"/>
        </dgm:presLayoutVars>
      </dgm:prSet>
      <dgm:spPr/>
    </dgm:pt>
    <dgm:pt modelId="{1B35D4C2-EB01-44DD-8BC4-0C33CBFBE7BE}" type="pres">
      <dgm:prSet presAssocID="{EDFA0780-9C02-48B1-BB46-E148EE736C62}" presName="sibTrans" presStyleCnt="0"/>
      <dgm:spPr/>
    </dgm:pt>
    <dgm:pt modelId="{4801BA07-1002-4CA5-8E6C-25F033DBACD2}" type="pres">
      <dgm:prSet presAssocID="{FDCE9005-1FB9-457C-8F3A-FF836ADF7FAB}" presName="compNode" presStyleCnt="0"/>
      <dgm:spPr/>
    </dgm:pt>
    <dgm:pt modelId="{69D69933-C93B-49F0-94F0-4339C2C21FE7}" type="pres">
      <dgm:prSet presAssocID="{FDCE9005-1FB9-457C-8F3A-FF836ADF7FAB}" presName="bgRect" presStyleLbl="bgShp" presStyleIdx="1" presStyleCnt="5"/>
      <dgm:spPr/>
    </dgm:pt>
    <dgm:pt modelId="{2D205238-34FE-4F3B-8D7E-0D59BCF86740}" type="pres">
      <dgm:prSet presAssocID="{FDCE9005-1FB9-457C-8F3A-FF836ADF7F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5D4ABD3-1991-4356-BF52-3C5147331868}" type="pres">
      <dgm:prSet presAssocID="{FDCE9005-1FB9-457C-8F3A-FF836ADF7FAB}" presName="spaceRect" presStyleCnt="0"/>
      <dgm:spPr/>
    </dgm:pt>
    <dgm:pt modelId="{43664B6D-D7F6-4F55-B0D7-E3F8BAAF2F39}" type="pres">
      <dgm:prSet presAssocID="{FDCE9005-1FB9-457C-8F3A-FF836ADF7FAB}" presName="parTx" presStyleLbl="revTx" presStyleIdx="1" presStyleCnt="5">
        <dgm:presLayoutVars>
          <dgm:chMax val="0"/>
          <dgm:chPref val="0"/>
        </dgm:presLayoutVars>
      </dgm:prSet>
      <dgm:spPr/>
    </dgm:pt>
    <dgm:pt modelId="{FAA4A96C-3960-4DF1-9CC4-36EF887E7237}" type="pres">
      <dgm:prSet presAssocID="{5ED79092-9756-47C0-A58A-51413E38AC4A}" presName="sibTrans" presStyleCnt="0"/>
      <dgm:spPr/>
    </dgm:pt>
    <dgm:pt modelId="{8FC332C5-3AE8-479F-9088-AC5EEF576DF9}" type="pres">
      <dgm:prSet presAssocID="{D82550FE-9A90-493C-9984-59E78210A7FE}" presName="compNode" presStyleCnt="0"/>
      <dgm:spPr/>
    </dgm:pt>
    <dgm:pt modelId="{7DD4CC43-4677-469E-985D-53617D57CD48}" type="pres">
      <dgm:prSet presAssocID="{D82550FE-9A90-493C-9984-59E78210A7FE}" presName="bgRect" presStyleLbl="bgShp" presStyleIdx="2" presStyleCnt="5"/>
      <dgm:spPr/>
    </dgm:pt>
    <dgm:pt modelId="{B8B3BB1F-E4DB-49C9-B900-D3C38241DF97}" type="pres">
      <dgm:prSet presAssocID="{D82550FE-9A90-493C-9984-59E78210A7F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0DAF4227-3941-4009-B3C9-BBD986321B74}" type="pres">
      <dgm:prSet presAssocID="{D82550FE-9A90-493C-9984-59E78210A7FE}" presName="spaceRect" presStyleCnt="0"/>
      <dgm:spPr/>
    </dgm:pt>
    <dgm:pt modelId="{157D4127-E4B0-4D9E-B7AA-776BC7ABE4FC}" type="pres">
      <dgm:prSet presAssocID="{D82550FE-9A90-493C-9984-59E78210A7FE}" presName="parTx" presStyleLbl="revTx" presStyleIdx="2" presStyleCnt="5">
        <dgm:presLayoutVars>
          <dgm:chMax val="0"/>
          <dgm:chPref val="0"/>
        </dgm:presLayoutVars>
      </dgm:prSet>
      <dgm:spPr/>
    </dgm:pt>
    <dgm:pt modelId="{EC540244-1E82-4848-9489-B2A01530A8C1}" type="pres">
      <dgm:prSet presAssocID="{47D95E10-CCD1-4127-83ED-4E299C7A5B0A}" presName="sibTrans" presStyleCnt="0"/>
      <dgm:spPr/>
    </dgm:pt>
    <dgm:pt modelId="{871AC821-E91E-492B-BD1C-B9C0E48820BB}" type="pres">
      <dgm:prSet presAssocID="{01F44EB7-AA1E-470A-B5DC-D0F5A0E1C758}" presName="compNode" presStyleCnt="0"/>
      <dgm:spPr/>
    </dgm:pt>
    <dgm:pt modelId="{B2B216C1-1F07-4E0D-8A97-D2AE307D7938}" type="pres">
      <dgm:prSet presAssocID="{01F44EB7-AA1E-470A-B5DC-D0F5A0E1C758}" presName="bgRect" presStyleLbl="bgShp" presStyleIdx="3" presStyleCnt="5"/>
      <dgm:spPr/>
    </dgm:pt>
    <dgm:pt modelId="{AAFCA7D8-B18F-4478-89D9-0301E862E256}" type="pres">
      <dgm:prSet presAssocID="{01F44EB7-AA1E-470A-B5DC-D0F5A0E1C75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10AFE6BF-CBEC-4FCC-8957-1DAEDAF9585E}" type="pres">
      <dgm:prSet presAssocID="{01F44EB7-AA1E-470A-B5DC-D0F5A0E1C758}" presName="spaceRect" presStyleCnt="0"/>
      <dgm:spPr/>
    </dgm:pt>
    <dgm:pt modelId="{576202AF-4772-4EA3-A53A-0A291280D765}" type="pres">
      <dgm:prSet presAssocID="{01F44EB7-AA1E-470A-B5DC-D0F5A0E1C758}" presName="parTx" presStyleLbl="revTx" presStyleIdx="3" presStyleCnt="5">
        <dgm:presLayoutVars>
          <dgm:chMax val="0"/>
          <dgm:chPref val="0"/>
        </dgm:presLayoutVars>
      </dgm:prSet>
      <dgm:spPr/>
    </dgm:pt>
    <dgm:pt modelId="{F8A8A19F-EF02-4203-9496-8A7096C6B0D1}" type="pres">
      <dgm:prSet presAssocID="{1F6F8A8C-0A43-4420-BCCA-C52195D509F2}" presName="sibTrans" presStyleCnt="0"/>
      <dgm:spPr/>
    </dgm:pt>
    <dgm:pt modelId="{B317B449-823D-426E-8F1D-283A838C19A4}" type="pres">
      <dgm:prSet presAssocID="{0E2A5661-55DB-4208-92BF-5980C0BDA502}" presName="compNode" presStyleCnt="0"/>
      <dgm:spPr/>
    </dgm:pt>
    <dgm:pt modelId="{6EB65497-2886-4F53-A062-66F487A66638}" type="pres">
      <dgm:prSet presAssocID="{0E2A5661-55DB-4208-92BF-5980C0BDA502}" presName="bgRect" presStyleLbl="bgShp" presStyleIdx="4" presStyleCnt="5"/>
      <dgm:spPr/>
    </dgm:pt>
    <dgm:pt modelId="{4738D178-F03B-40A7-B992-4D1D028094D6}" type="pres">
      <dgm:prSet presAssocID="{0E2A5661-55DB-4208-92BF-5980C0BDA50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D0CBC39D-2701-4AF9-82D9-B5487B65FCC3}" type="pres">
      <dgm:prSet presAssocID="{0E2A5661-55DB-4208-92BF-5980C0BDA502}" presName="spaceRect" presStyleCnt="0"/>
      <dgm:spPr/>
    </dgm:pt>
    <dgm:pt modelId="{A5A29508-39AE-4782-A43C-4B2D889F3388}" type="pres">
      <dgm:prSet presAssocID="{0E2A5661-55DB-4208-92BF-5980C0BDA502}" presName="parTx" presStyleLbl="revTx" presStyleIdx="4" presStyleCnt="5">
        <dgm:presLayoutVars>
          <dgm:chMax val="0"/>
          <dgm:chPref val="0"/>
        </dgm:presLayoutVars>
      </dgm:prSet>
      <dgm:spPr/>
    </dgm:pt>
  </dgm:ptLst>
  <dgm:cxnLst>
    <dgm:cxn modelId="{FC547E39-5B8F-4C92-B185-1A5BB8F1A8D9}" srcId="{CC73D30B-4927-4F41-AE94-B67DDAF2055E}" destId="{01F44EB7-AA1E-470A-B5DC-D0F5A0E1C758}" srcOrd="3" destOrd="0" parTransId="{CAC5F7D2-DDEE-43D9-84E9-9443ED6BA9CD}" sibTransId="{1F6F8A8C-0A43-4420-BCCA-C52195D509F2}"/>
    <dgm:cxn modelId="{0D44905D-9CA4-4157-9FC8-A492F6B0CDA3}" srcId="{CC73D30B-4927-4F41-AE94-B67DDAF2055E}" destId="{D82550FE-9A90-493C-9984-59E78210A7FE}" srcOrd="2" destOrd="0" parTransId="{D85D4402-5853-4752-BB0C-62725CE10FBC}" sibTransId="{47D95E10-CCD1-4127-83ED-4E299C7A5B0A}"/>
    <dgm:cxn modelId="{BF43A66E-EB95-47F5-8225-51D94547763D}" type="presOf" srcId="{0E2A5661-55DB-4208-92BF-5980C0BDA502}" destId="{A5A29508-39AE-4782-A43C-4B2D889F3388}" srcOrd="0" destOrd="0" presId="urn:microsoft.com/office/officeart/2018/2/layout/IconVerticalSolidList"/>
    <dgm:cxn modelId="{F9C6C971-57D9-46A0-ABE3-61E00A24A0DB}" type="presOf" srcId="{CC73D30B-4927-4F41-AE94-B67DDAF2055E}" destId="{612D2DAF-B82F-406F-8266-A616AF50D73E}" srcOrd="0" destOrd="0" presId="urn:microsoft.com/office/officeart/2018/2/layout/IconVerticalSolidList"/>
    <dgm:cxn modelId="{0AF60F5A-C0B3-4BA8-BE70-252BAADD7251}" type="presOf" srcId="{FDCE9005-1FB9-457C-8F3A-FF836ADF7FAB}" destId="{43664B6D-D7F6-4F55-B0D7-E3F8BAAF2F39}" srcOrd="0" destOrd="0" presId="urn:microsoft.com/office/officeart/2018/2/layout/IconVerticalSolidList"/>
    <dgm:cxn modelId="{6DF3D57B-422E-421A-9F5B-4C5378BF798E}" srcId="{CC73D30B-4927-4F41-AE94-B67DDAF2055E}" destId="{0E2A5661-55DB-4208-92BF-5980C0BDA502}" srcOrd="4" destOrd="0" parTransId="{1E16EDAD-F0A0-4615-B0CC-2CB63FD6A8E3}" sibTransId="{AA347D48-90A3-46FD-8816-F6215C96E529}"/>
    <dgm:cxn modelId="{49FAADBB-9CDE-41AF-B22E-F0EBFAB02193}" type="presOf" srcId="{52AA310C-EABB-4C66-A4BA-1783C8FB6FB1}" destId="{439F2263-328B-4004-A3CC-A6F6138D73CC}" srcOrd="0" destOrd="0" presId="urn:microsoft.com/office/officeart/2018/2/layout/IconVerticalSolidList"/>
    <dgm:cxn modelId="{CD2A1FE4-1D21-4258-962E-EEA60A482C7A}" type="presOf" srcId="{01F44EB7-AA1E-470A-B5DC-D0F5A0E1C758}" destId="{576202AF-4772-4EA3-A53A-0A291280D765}" srcOrd="0" destOrd="0" presId="urn:microsoft.com/office/officeart/2018/2/layout/IconVerticalSolidList"/>
    <dgm:cxn modelId="{248AD0E9-EE83-4596-9F78-944E8BF7741B}" srcId="{CC73D30B-4927-4F41-AE94-B67DDAF2055E}" destId="{52AA310C-EABB-4C66-A4BA-1783C8FB6FB1}" srcOrd="0" destOrd="0" parTransId="{7A00BA72-5B24-49BA-BE53-EE1CEC628CA0}" sibTransId="{EDFA0780-9C02-48B1-BB46-E148EE736C62}"/>
    <dgm:cxn modelId="{734BE7EC-8F79-4A5C-8CB2-E75414B9B2E2}" type="presOf" srcId="{D82550FE-9A90-493C-9984-59E78210A7FE}" destId="{157D4127-E4B0-4D9E-B7AA-776BC7ABE4FC}" srcOrd="0" destOrd="0" presId="urn:microsoft.com/office/officeart/2018/2/layout/IconVerticalSolidList"/>
    <dgm:cxn modelId="{2B8E35EF-788A-4888-9BCA-8B51D32AC4F9}" srcId="{CC73D30B-4927-4F41-AE94-B67DDAF2055E}" destId="{FDCE9005-1FB9-457C-8F3A-FF836ADF7FAB}" srcOrd="1" destOrd="0" parTransId="{732172B2-0BDF-4178-A392-6E345A59E3A2}" sibTransId="{5ED79092-9756-47C0-A58A-51413E38AC4A}"/>
    <dgm:cxn modelId="{F51E44D3-44C7-4735-95CE-C70B50D1CA30}" type="presParOf" srcId="{612D2DAF-B82F-406F-8266-A616AF50D73E}" destId="{04524762-C4C1-4963-8048-6373DE962D47}" srcOrd="0" destOrd="0" presId="urn:microsoft.com/office/officeart/2018/2/layout/IconVerticalSolidList"/>
    <dgm:cxn modelId="{48D393A9-EE6A-4B9E-983A-10421268FE87}" type="presParOf" srcId="{04524762-C4C1-4963-8048-6373DE962D47}" destId="{79F03C61-5F75-4992-8D4A-0657D70F84F3}" srcOrd="0" destOrd="0" presId="urn:microsoft.com/office/officeart/2018/2/layout/IconVerticalSolidList"/>
    <dgm:cxn modelId="{777A97C3-43BF-44DF-85CC-48C0617C265C}" type="presParOf" srcId="{04524762-C4C1-4963-8048-6373DE962D47}" destId="{8C5AE5EC-AAD7-4067-8D71-918E3DFA0984}" srcOrd="1" destOrd="0" presId="urn:microsoft.com/office/officeart/2018/2/layout/IconVerticalSolidList"/>
    <dgm:cxn modelId="{D226B45F-F770-42CA-81F0-334099C899D6}" type="presParOf" srcId="{04524762-C4C1-4963-8048-6373DE962D47}" destId="{A0A5C026-3BAD-4384-851A-82F38160C97B}" srcOrd="2" destOrd="0" presId="urn:microsoft.com/office/officeart/2018/2/layout/IconVerticalSolidList"/>
    <dgm:cxn modelId="{67792731-1157-404D-9AC0-7E74BDA638FB}" type="presParOf" srcId="{04524762-C4C1-4963-8048-6373DE962D47}" destId="{439F2263-328B-4004-A3CC-A6F6138D73CC}" srcOrd="3" destOrd="0" presId="urn:microsoft.com/office/officeart/2018/2/layout/IconVerticalSolidList"/>
    <dgm:cxn modelId="{CD3F4CBD-7BF3-4624-B163-5D4A578F605A}" type="presParOf" srcId="{612D2DAF-B82F-406F-8266-A616AF50D73E}" destId="{1B35D4C2-EB01-44DD-8BC4-0C33CBFBE7BE}" srcOrd="1" destOrd="0" presId="urn:microsoft.com/office/officeart/2018/2/layout/IconVerticalSolidList"/>
    <dgm:cxn modelId="{BE385E3F-9697-4AB4-B2F7-748D9239D911}" type="presParOf" srcId="{612D2DAF-B82F-406F-8266-A616AF50D73E}" destId="{4801BA07-1002-4CA5-8E6C-25F033DBACD2}" srcOrd="2" destOrd="0" presId="urn:microsoft.com/office/officeart/2018/2/layout/IconVerticalSolidList"/>
    <dgm:cxn modelId="{0B42A2E4-939D-4AA9-894C-E54990AC919C}" type="presParOf" srcId="{4801BA07-1002-4CA5-8E6C-25F033DBACD2}" destId="{69D69933-C93B-49F0-94F0-4339C2C21FE7}" srcOrd="0" destOrd="0" presId="urn:microsoft.com/office/officeart/2018/2/layout/IconVerticalSolidList"/>
    <dgm:cxn modelId="{F3B35DD0-A6DD-403E-AAB9-2D05A1F48D66}" type="presParOf" srcId="{4801BA07-1002-4CA5-8E6C-25F033DBACD2}" destId="{2D205238-34FE-4F3B-8D7E-0D59BCF86740}" srcOrd="1" destOrd="0" presId="urn:microsoft.com/office/officeart/2018/2/layout/IconVerticalSolidList"/>
    <dgm:cxn modelId="{E4203161-DA4B-4DD8-95E7-DCF5F01A9123}" type="presParOf" srcId="{4801BA07-1002-4CA5-8E6C-25F033DBACD2}" destId="{45D4ABD3-1991-4356-BF52-3C5147331868}" srcOrd="2" destOrd="0" presId="urn:microsoft.com/office/officeart/2018/2/layout/IconVerticalSolidList"/>
    <dgm:cxn modelId="{A1967670-1B54-4A0C-AA5C-6C89DB8D91BC}" type="presParOf" srcId="{4801BA07-1002-4CA5-8E6C-25F033DBACD2}" destId="{43664B6D-D7F6-4F55-B0D7-E3F8BAAF2F39}" srcOrd="3" destOrd="0" presId="urn:microsoft.com/office/officeart/2018/2/layout/IconVerticalSolidList"/>
    <dgm:cxn modelId="{8D0232C6-1147-4EA9-B84F-B4851D3932C1}" type="presParOf" srcId="{612D2DAF-B82F-406F-8266-A616AF50D73E}" destId="{FAA4A96C-3960-4DF1-9CC4-36EF887E7237}" srcOrd="3" destOrd="0" presId="urn:microsoft.com/office/officeart/2018/2/layout/IconVerticalSolidList"/>
    <dgm:cxn modelId="{57AC97F7-18D5-4BE2-B4BD-FF8BD162C690}" type="presParOf" srcId="{612D2DAF-B82F-406F-8266-A616AF50D73E}" destId="{8FC332C5-3AE8-479F-9088-AC5EEF576DF9}" srcOrd="4" destOrd="0" presId="urn:microsoft.com/office/officeart/2018/2/layout/IconVerticalSolidList"/>
    <dgm:cxn modelId="{A7A6C0EB-FD05-4D8B-975C-24F51F8EFBE2}" type="presParOf" srcId="{8FC332C5-3AE8-479F-9088-AC5EEF576DF9}" destId="{7DD4CC43-4677-469E-985D-53617D57CD48}" srcOrd="0" destOrd="0" presId="urn:microsoft.com/office/officeart/2018/2/layout/IconVerticalSolidList"/>
    <dgm:cxn modelId="{FDD39272-221F-47BB-9F3C-AA70F687E178}" type="presParOf" srcId="{8FC332C5-3AE8-479F-9088-AC5EEF576DF9}" destId="{B8B3BB1F-E4DB-49C9-B900-D3C38241DF97}" srcOrd="1" destOrd="0" presId="urn:microsoft.com/office/officeart/2018/2/layout/IconVerticalSolidList"/>
    <dgm:cxn modelId="{70A50892-CA07-4F42-8A98-FD011247C2B5}" type="presParOf" srcId="{8FC332C5-3AE8-479F-9088-AC5EEF576DF9}" destId="{0DAF4227-3941-4009-B3C9-BBD986321B74}" srcOrd="2" destOrd="0" presId="urn:microsoft.com/office/officeart/2018/2/layout/IconVerticalSolidList"/>
    <dgm:cxn modelId="{F3A64E11-0358-4665-B4C2-01B54D691CB6}" type="presParOf" srcId="{8FC332C5-3AE8-479F-9088-AC5EEF576DF9}" destId="{157D4127-E4B0-4D9E-B7AA-776BC7ABE4FC}" srcOrd="3" destOrd="0" presId="urn:microsoft.com/office/officeart/2018/2/layout/IconVerticalSolidList"/>
    <dgm:cxn modelId="{D7C6BF6D-4540-46C7-9D38-AFED64210AA5}" type="presParOf" srcId="{612D2DAF-B82F-406F-8266-A616AF50D73E}" destId="{EC540244-1E82-4848-9489-B2A01530A8C1}" srcOrd="5" destOrd="0" presId="urn:microsoft.com/office/officeart/2018/2/layout/IconVerticalSolidList"/>
    <dgm:cxn modelId="{FEF37367-37FD-4869-88FB-C7AAA1BDEAA0}" type="presParOf" srcId="{612D2DAF-B82F-406F-8266-A616AF50D73E}" destId="{871AC821-E91E-492B-BD1C-B9C0E48820BB}" srcOrd="6" destOrd="0" presId="urn:microsoft.com/office/officeart/2018/2/layout/IconVerticalSolidList"/>
    <dgm:cxn modelId="{598AE394-46D8-463B-87FE-9D00DF7E0B6F}" type="presParOf" srcId="{871AC821-E91E-492B-BD1C-B9C0E48820BB}" destId="{B2B216C1-1F07-4E0D-8A97-D2AE307D7938}" srcOrd="0" destOrd="0" presId="urn:microsoft.com/office/officeart/2018/2/layout/IconVerticalSolidList"/>
    <dgm:cxn modelId="{CD20BBC2-8AF2-4384-AB27-CF67008E1B4E}" type="presParOf" srcId="{871AC821-E91E-492B-BD1C-B9C0E48820BB}" destId="{AAFCA7D8-B18F-4478-89D9-0301E862E256}" srcOrd="1" destOrd="0" presId="urn:microsoft.com/office/officeart/2018/2/layout/IconVerticalSolidList"/>
    <dgm:cxn modelId="{CCF5BF1D-7D93-4C54-8727-9EC7376E0D5A}" type="presParOf" srcId="{871AC821-E91E-492B-BD1C-B9C0E48820BB}" destId="{10AFE6BF-CBEC-4FCC-8957-1DAEDAF9585E}" srcOrd="2" destOrd="0" presId="urn:microsoft.com/office/officeart/2018/2/layout/IconVerticalSolidList"/>
    <dgm:cxn modelId="{A565C66D-DEC6-4350-B427-843ED44991FB}" type="presParOf" srcId="{871AC821-E91E-492B-BD1C-B9C0E48820BB}" destId="{576202AF-4772-4EA3-A53A-0A291280D765}" srcOrd="3" destOrd="0" presId="urn:microsoft.com/office/officeart/2018/2/layout/IconVerticalSolidList"/>
    <dgm:cxn modelId="{7E318B16-ADCF-4489-80F2-1D0F36B3FE51}" type="presParOf" srcId="{612D2DAF-B82F-406F-8266-A616AF50D73E}" destId="{F8A8A19F-EF02-4203-9496-8A7096C6B0D1}" srcOrd="7" destOrd="0" presId="urn:microsoft.com/office/officeart/2018/2/layout/IconVerticalSolidList"/>
    <dgm:cxn modelId="{57039E06-953E-4C25-BF21-B90A8AE6CE44}" type="presParOf" srcId="{612D2DAF-B82F-406F-8266-A616AF50D73E}" destId="{B317B449-823D-426E-8F1D-283A838C19A4}" srcOrd="8" destOrd="0" presId="urn:microsoft.com/office/officeart/2018/2/layout/IconVerticalSolidList"/>
    <dgm:cxn modelId="{52CE9EBB-764B-4244-8500-2422A84FD047}" type="presParOf" srcId="{B317B449-823D-426E-8F1D-283A838C19A4}" destId="{6EB65497-2886-4F53-A062-66F487A66638}" srcOrd="0" destOrd="0" presId="urn:microsoft.com/office/officeart/2018/2/layout/IconVerticalSolidList"/>
    <dgm:cxn modelId="{78A5134C-321D-4FDB-B080-401FFD30DC49}" type="presParOf" srcId="{B317B449-823D-426E-8F1D-283A838C19A4}" destId="{4738D178-F03B-40A7-B992-4D1D028094D6}" srcOrd="1" destOrd="0" presId="urn:microsoft.com/office/officeart/2018/2/layout/IconVerticalSolidList"/>
    <dgm:cxn modelId="{A5B9315D-14D3-40A8-8DEA-1D2FF77AC58F}" type="presParOf" srcId="{B317B449-823D-426E-8F1D-283A838C19A4}" destId="{D0CBC39D-2701-4AF9-82D9-B5487B65FCC3}" srcOrd="2" destOrd="0" presId="urn:microsoft.com/office/officeart/2018/2/layout/IconVerticalSolidList"/>
    <dgm:cxn modelId="{7B47D9E6-1E62-4FA4-A20A-7B71E5714EF6}" type="presParOf" srcId="{B317B449-823D-426E-8F1D-283A838C19A4}" destId="{A5A29508-39AE-4782-A43C-4B2D889F33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5BB2CF-5125-4F24-9878-C3FA2E62C1C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4E3626-B05C-4CDF-A9D2-3512316A756E}">
      <dgm:prSet/>
      <dgm:spPr/>
      <dgm:t>
        <a:bodyPr/>
        <a:lstStyle/>
        <a:p>
          <a:pPr>
            <a:lnSpc>
              <a:spcPct val="100000"/>
            </a:lnSpc>
          </a:pPr>
          <a:r>
            <a:rPr lang="en-US" dirty="0"/>
            <a:t>Attending an IPP meeting with an individual and their Service Coordinator to advocate for Services needed to attain IPP goals.</a:t>
          </a:r>
        </a:p>
      </dgm:t>
    </dgm:pt>
    <dgm:pt modelId="{6217248F-2D78-4086-BDE5-62162076EBD1}" type="parTrans" cxnId="{855240EE-0AAC-406F-9B3F-E93F3712AAD2}">
      <dgm:prSet/>
      <dgm:spPr/>
      <dgm:t>
        <a:bodyPr/>
        <a:lstStyle/>
        <a:p>
          <a:endParaRPr lang="en-US"/>
        </a:p>
      </dgm:t>
    </dgm:pt>
    <dgm:pt modelId="{8EC6EBB8-0B4E-434A-A543-6589542B4225}" type="sibTrans" cxnId="{855240EE-0AAC-406F-9B3F-E93F3712AAD2}">
      <dgm:prSet/>
      <dgm:spPr/>
      <dgm:t>
        <a:bodyPr/>
        <a:lstStyle/>
        <a:p>
          <a:endParaRPr lang="en-US"/>
        </a:p>
      </dgm:t>
    </dgm:pt>
    <dgm:pt modelId="{53D8BD73-A752-4FD7-8F1E-4DA9D0618B37}">
      <dgm:prSet/>
      <dgm:spPr/>
      <dgm:t>
        <a:bodyPr/>
        <a:lstStyle/>
        <a:p>
          <a:pPr>
            <a:lnSpc>
              <a:spcPct val="100000"/>
            </a:lnSpc>
          </a:pPr>
          <a:r>
            <a:rPr lang="en-US"/>
            <a:t>Assisting and individual with filling out a job application, writing, and submitting a resume and cover letter.</a:t>
          </a:r>
        </a:p>
      </dgm:t>
    </dgm:pt>
    <dgm:pt modelId="{4B43D57C-1928-4FB2-8E83-3139F0B03D7A}" type="parTrans" cxnId="{4E9E8CD2-6BB5-485C-9A91-063F615D0170}">
      <dgm:prSet/>
      <dgm:spPr/>
      <dgm:t>
        <a:bodyPr/>
        <a:lstStyle/>
        <a:p>
          <a:endParaRPr lang="en-US"/>
        </a:p>
      </dgm:t>
    </dgm:pt>
    <dgm:pt modelId="{EA7CD0C5-024B-458E-866E-AD70CB800874}" type="sibTrans" cxnId="{4E9E8CD2-6BB5-485C-9A91-063F615D0170}">
      <dgm:prSet/>
      <dgm:spPr/>
      <dgm:t>
        <a:bodyPr/>
        <a:lstStyle/>
        <a:p>
          <a:endParaRPr lang="en-US"/>
        </a:p>
      </dgm:t>
    </dgm:pt>
    <dgm:pt modelId="{A0E72A34-305B-4051-8EF7-D67810469B22}">
      <dgm:prSet/>
      <dgm:spPr/>
      <dgm:t>
        <a:bodyPr/>
        <a:lstStyle/>
        <a:p>
          <a:pPr>
            <a:lnSpc>
              <a:spcPct val="100000"/>
            </a:lnSpc>
          </a:pPr>
          <a:r>
            <a:rPr lang="en-US"/>
            <a:t>Brainstorm with an individual different steps to take to achieve a career goal, such as educational requirements and application process and then completing smaller steps towards the goal with the Program Participant.</a:t>
          </a:r>
        </a:p>
      </dgm:t>
    </dgm:pt>
    <dgm:pt modelId="{5FD982D1-3980-41CF-91C6-34A0D9D86361}" type="parTrans" cxnId="{124EEAB8-CECA-4ADD-8289-9A7991E969E3}">
      <dgm:prSet/>
      <dgm:spPr/>
      <dgm:t>
        <a:bodyPr/>
        <a:lstStyle/>
        <a:p>
          <a:endParaRPr lang="en-US"/>
        </a:p>
      </dgm:t>
    </dgm:pt>
    <dgm:pt modelId="{9F30BCE0-ED2A-4B3B-9C40-88F79C2B78D8}" type="sibTrans" cxnId="{124EEAB8-CECA-4ADD-8289-9A7991E969E3}">
      <dgm:prSet/>
      <dgm:spPr/>
      <dgm:t>
        <a:bodyPr/>
        <a:lstStyle/>
        <a:p>
          <a:endParaRPr lang="en-US"/>
        </a:p>
      </dgm:t>
    </dgm:pt>
    <dgm:pt modelId="{CA1FAAD3-9DF2-452A-BC82-6E228228ABAD}">
      <dgm:prSet/>
      <dgm:spPr/>
      <dgm:t>
        <a:bodyPr/>
        <a:lstStyle/>
        <a:p>
          <a:pPr>
            <a:lnSpc>
              <a:spcPct val="100000"/>
            </a:lnSpc>
          </a:pPr>
          <a:r>
            <a:rPr lang="en-US" dirty="0"/>
            <a:t>Help an individual find an adult health care provider and specialists after aging out of pediatric care.</a:t>
          </a:r>
        </a:p>
      </dgm:t>
    </dgm:pt>
    <dgm:pt modelId="{5BB50211-BE5A-4BF7-81A9-C958DF037874}" type="parTrans" cxnId="{29C96420-9259-4495-9B45-6BF20603E651}">
      <dgm:prSet/>
      <dgm:spPr/>
      <dgm:t>
        <a:bodyPr/>
        <a:lstStyle/>
        <a:p>
          <a:endParaRPr lang="en-US"/>
        </a:p>
      </dgm:t>
    </dgm:pt>
    <dgm:pt modelId="{E27FE582-E878-40ED-A232-CC892E00A201}" type="sibTrans" cxnId="{29C96420-9259-4495-9B45-6BF20603E651}">
      <dgm:prSet/>
      <dgm:spPr/>
      <dgm:t>
        <a:bodyPr/>
        <a:lstStyle/>
        <a:p>
          <a:endParaRPr lang="en-US"/>
        </a:p>
      </dgm:t>
    </dgm:pt>
    <dgm:pt modelId="{B354C8DF-5772-4C81-AF90-0D49C6148B30}" type="pres">
      <dgm:prSet presAssocID="{235BB2CF-5125-4F24-9878-C3FA2E62C1C2}" presName="root" presStyleCnt="0">
        <dgm:presLayoutVars>
          <dgm:dir/>
          <dgm:resizeHandles val="exact"/>
        </dgm:presLayoutVars>
      </dgm:prSet>
      <dgm:spPr/>
    </dgm:pt>
    <dgm:pt modelId="{289E8538-FEDA-4F44-8336-79C894B01F7A}" type="pres">
      <dgm:prSet presAssocID="{5C4E3626-B05C-4CDF-A9D2-3512316A756E}" presName="compNode" presStyleCnt="0"/>
      <dgm:spPr/>
    </dgm:pt>
    <dgm:pt modelId="{E8FE3136-3124-4DC8-9E5F-21AD274C87C0}" type="pres">
      <dgm:prSet presAssocID="{5C4E3626-B05C-4CDF-A9D2-3512316A756E}" presName="bgRect" presStyleLbl="bgShp" presStyleIdx="0" presStyleCnt="4"/>
      <dgm:spPr/>
    </dgm:pt>
    <dgm:pt modelId="{DDF4DFF2-2FE5-42D2-8D88-2A48ED170CE1}" type="pres">
      <dgm:prSet presAssocID="{5C4E3626-B05C-4CDF-A9D2-3512316A75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63D4854-BB26-44EC-9CBB-6C0EC6048E8E}" type="pres">
      <dgm:prSet presAssocID="{5C4E3626-B05C-4CDF-A9D2-3512316A756E}" presName="spaceRect" presStyleCnt="0"/>
      <dgm:spPr/>
    </dgm:pt>
    <dgm:pt modelId="{D332D0D8-621B-4685-A77E-5DBCF150F56F}" type="pres">
      <dgm:prSet presAssocID="{5C4E3626-B05C-4CDF-A9D2-3512316A756E}" presName="parTx" presStyleLbl="revTx" presStyleIdx="0" presStyleCnt="4">
        <dgm:presLayoutVars>
          <dgm:chMax val="0"/>
          <dgm:chPref val="0"/>
        </dgm:presLayoutVars>
      </dgm:prSet>
      <dgm:spPr/>
    </dgm:pt>
    <dgm:pt modelId="{CA996EC8-B345-441F-BA01-6D8E6356911C}" type="pres">
      <dgm:prSet presAssocID="{8EC6EBB8-0B4E-434A-A543-6589542B4225}" presName="sibTrans" presStyleCnt="0"/>
      <dgm:spPr/>
    </dgm:pt>
    <dgm:pt modelId="{A6ED4A08-2BAB-48BD-97CB-ABD1560CEBC3}" type="pres">
      <dgm:prSet presAssocID="{CA1FAAD3-9DF2-452A-BC82-6E228228ABAD}" presName="compNode" presStyleCnt="0"/>
      <dgm:spPr/>
    </dgm:pt>
    <dgm:pt modelId="{0F566746-0FD1-4B08-8671-692B1034A99F}" type="pres">
      <dgm:prSet presAssocID="{CA1FAAD3-9DF2-452A-BC82-6E228228ABAD}" presName="bgRect" presStyleLbl="bgShp" presStyleIdx="1" presStyleCnt="4"/>
      <dgm:spPr/>
    </dgm:pt>
    <dgm:pt modelId="{F6FD240A-6482-4301-8E1E-C10861E65CAE}" type="pres">
      <dgm:prSet presAssocID="{CA1FAAD3-9DF2-452A-BC82-6E228228AB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Mixed with solid fill"/>
        </a:ext>
      </dgm:extLst>
    </dgm:pt>
    <dgm:pt modelId="{FF2CAB14-6E8D-48D9-B68B-71310F3D298E}" type="pres">
      <dgm:prSet presAssocID="{CA1FAAD3-9DF2-452A-BC82-6E228228ABAD}" presName="spaceRect" presStyleCnt="0"/>
      <dgm:spPr/>
    </dgm:pt>
    <dgm:pt modelId="{EE59DF57-D93F-4A2B-8588-4DC0555D69C9}" type="pres">
      <dgm:prSet presAssocID="{CA1FAAD3-9DF2-452A-BC82-6E228228ABAD}" presName="parTx" presStyleLbl="revTx" presStyleIdx="1" presStyleCnt="4">
        <dgm:presLayoutVars>
          <dgm:chMax val="0"/>
          <dgm:chPref val="0"/>
        </dgm:presLayoutVars>
      </dgm:prSet>
      <dgm:spPr/>
    </dgm:pt>
    <dgm:pt modelId="{61B3265C-9BCE-40B8-9FD6-181A36123B4B}" type="pres">
      <dgm:prSet presAssocID="{E27FE582-E878-40ED-A232-CC892E00A201}" presName="sibTrans" presStyleCnt="0"/>
      <dgm:spPr/>
    </dgm:pt>
    <dgm:pt modelId="{95F0786E-4F34-49C5-B61A-23835022EA9B}" type="pres">
      <dgm:prSet presAssocID="{53D8BD73-A752-4FD7-8F1E-4DA9D0618B37}" presName="compNode" presStyleCnt="0"/>
      <dgm:spPr/>
    </dgm:pt>
    <dgm:pt modelId="{DCCA0E03-E0ED-49B3-ACE6-C6D92E79A35B}" type="pres">
      <dgm:prSet presAssocID="{53D8BD73-A752-4FD7-8F1E-4DA9D0618B37}" presName="bgRect" presStyleLbl="bgShp" presStyleIdx="2" presStyleCnt="4"/>
      <dgm:spPr/>
    </dgm:pt>
    <dgm:pt modelId="{313DEBAA-059E-4EA7-ABE2-93373B436177}" type="pres">
      <dgm:prSet presAssocID="{53D8BD73-A752-4FD7-8F1E-4DA9D0618B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8AD439D4-28D0-4C42-8074-6000FD4BF26F}" type="pres">
      <dgm:prSet presAssocID="{53D8BD73-A752-4FD7-8F1E-4DA9D0618B37}" presName="spaceRect" presStyleCnt="0"/>
      <dgm:spPr/>
    </dgm:pt>
    <dgm:pt modelId="{569C7F53-9B0C-458A-9F47-C8BFC3794314}" type="pres">
      <dgm:prSet presAssocID="{53D8BD73-A752-4FD7-8F1E-4DA9D0618B37}" presName="parTx" presStyleLbl="revTx" presStyleIdx="2" presStyleCnt="4">
        <dgm:presLayoutVars>
          <dgm:chMax val="0"/>
          <dgm:chPref val="0"/>
        </dgm:presLayoutVars>
      </dgm:prSet>
      <dgm:spPr/>
    </dgm:pt>
    <dgm:pt modelId="{1E00FCDF-8979-477E-A353-EED0134C4B73}" type="pres">
      <dgm:prSet presAssocID="{EA7CD0C5-024B-458E-866E-AD70CB800874}" presName="sibTrans" presStyleCnt="0"/>
      <dgm:spPr/>
    </dgm:pt>
    <dgm:pt modelId="{89254892-4B97-4A75-B25A-E1F5BCCBF798}" type="pres">
      <dgm:prSet presAssocID="{A0E72A34-305B-4051-8EF7-D67810469B22}" presName="compNode" presStyleCnt="0"/>
      <dgm:spPr/>
    </dgm:pt>
    <dgm:pt modelId="{58ECAEEF-0645-409C-AE85-43FDC238A605}" type="pres">
      <dgm:prSet presAssocID="{A0E72A34-305B-4051-8EF7-D67810469B22}" presName="bgRect" presStyleLbl="bgShp" presStyleIdx="3" presStyleCnt="4"/>
      <dgm:spPr/>
    </dgm:pt>
    <dgm:pt modelId="{2812E992-7B93-4CF1-9514-FFCD98D5BF67}" type="pres">
      <dgm:prSet presAssocID="{A0E72A34-305B-4051-8EF7-D67810469B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94F09FA3-ACF0-4DC8-8F1A-E97FDBB3B20F}" type="pres">
      <dgm:prSet presAssocID="{A0E72A34-305B-4051-8EF7-D67810469B22}" presName="spaceRect" presStyleCnt="0"/>
      <dgm:spPr/>
    </dgm:pt>
    <dgm:pt modelId="{3D64CBF7-66FD-40B7-B5F7-349FBBB228FE}" type="pres">
      <dgm:prSet presAssocID="{A0E72A34-305B-4051-8EF7-D67810469B22}" presName="parTx" presStyleLbl="revTx" presStyleIdx="3" presStyleCnt="4">
        <dgm:presLayoutVars>
          <dgm:chMax val="0"/>
          <dgm:chPref val="0"/>
        </dgm:presLayoutVars>
      </dgm:prSet>
      <dgm:spPr/>
    </dgm:pt>
  </dgm:ptLst>
  <dgm:cxnLst>
    <dgm:cxn modelId="{29C96420-9259-4495-9B45-6BF20603E651}" srcId="{235BB2CF-5125-4F24-9878-C3FA2E62C1C2}" destId="{CA1FAAD3-9DF2-452A-BC82-6E228228ABAD}" srcOrd="1" destOrd="0" parTransId="{5BB50211-BE5A-4BF7-81A9-C958DF037874}" sibTransId="{E27FE582-E878-40ED-A232-CC892E00A201}"/>
    <dgm:cxn modelId="{F48F3432-8F9B-4440-B441-15BEDDAFF06A}" type="presOf" srcId="{235BB2CF-5125-4F24-9878-C3FA2E62C1C2}" destId="{B354C8DF-5772-4C81-AF90-0D49C6148B30}" srcOrd="0" destOrd="0" presId="urn:microsoft.com/office/officeart/2018/2/layout/IconVerticalSolidList"/>
    <dgm:cxn modelId="{3C6D5942-4C02-4084-84CF-CA6B7D13D7CE}" type="presOf" srcId="{A0E72A34-305B-4051-8EF7-D67810469B22}" destId="{3D64CBF7-66FD-40B7-B5F7-349FBBB228FE}" srcOrd="0" destOrd="0" presId="urn:microsoft.com/office/officeart/2018/2/layout/IconVerticalSolidList"/>
    <dgm:cxn modelId="{B0994472-43AA-400D-8EEE-CAC0414CDE73}" type="presOf" srcId="{5C4E3626-B05C-4CDF-A9D2-3512316A756E}" destId="{D332D0D8-621B-4685-A77E-5DBCF150F56F}" srcOrd="0" destOrd="0" presId="urn:microsoft.com/office/officeart/2018/2/layout/IconVerticalSolidList"/>
    <dgm:cxn modelId="{A1470278-A3A0-40FB-847C-B493E49488BE}" type="presOf" srcId="{53D8BD73-A752-4FD7-8F1E-4DA9D0618B37}" destId="{569C7F53-9B0C-458A-9F47-C8BFC3794314}" srcOrd="0" destOrd="0" presId="urn:microsoft.com/office/officeart/2018/2/layout/IconVerticalSolidList"/>
    <dgm:cxn modelId="{124EEAB8-CECA-4ADD-8289-9A7991E969E3}" srcId="{235BB2CF-5125-4F24-9878-C3FA2E62C1C2}" destId="{A0E72A34-305B-4051-8EF7-D67810469B22}" srcOrd="3" destOrd="0" parTransId="{5FD982D1-3980-41CF-91C6-34A0D9D86361}" sibTransId="{9F30BCE0-ED2A-4B3B-9C40-88F79C2B78D8}"/>
    <dgm:cxn modelId="{963EB9BF-9BE1-4B28-9D5C-EF973738603F}" type="presOf" srcId="{CA1FAAD3-9DF2-452A-BC82-6E228228ABAD}" destId="{EE59DF57-D93F-4A2B-8588-4DC0555D69C9}" srcOrd="0" destOrd="0" presId="urn:microsoft.com/office/officeart/2018/2/layout/IconVerticalSolidList"/>
    <dgm:cxn modelId="{4E9E8CD2-6BB5-485C-9A91-063F615D0170}" srcId="{235BB2CF-5125-4F24-9878-C3FA2E62C1C2}" destId="{53D8BD73-A752-4FD7-8F1E-4DA9D0618B37}" srcOrd="2" destOrd="0" parTransId="{4B43D57C-1928-4FB2-8E83-3139F0B03D7A}" sibTransId="{EA7CD0C5-024B-458E-866E-AD70CB800874}"/>
    <dgm:cxn modelId="{855240EE-0AAC-406F-9B3F-E93F3712AAD2}" srcId="{235BB2CF-5125-4F24-9878-C3FA2E62C1C2}" destId="{5C4E3626-B05C-4CDF-A9D2-3512316A756E}" srcOrd="0" destOrd="0" parTransId="{6217248F-2D78-4086-BDE5-62162076EBD1}" sibTransId="{8EC6EBB8-0B4E-434A-A543-6589542B4225}"/>
    <dgm:cxn modelId="{E87409EB-8CB2-49EB-B97B-071390A04EEE}" type="presParOf" srcId="{B354C8DF-5772-4C81-AF90-0D49C6148B30}" destId="{289E8538-FEDA-4F44-8336-79C894B01F7A}" srcOrd="0" destOrd="0" presId="urn:microsoft.com/office/officeart/2018/2/layout/IconVerticalSolidList"/>
    <dgm:cxn modelId="{CD28245A-3536-4F75-9BA0-14AA379CF242}" type="presParOf" srcId="{289E8538-FEDA-4F44-8336-79C894B01F7A}" destId="{E8FE3136-3124-4DC8-9E5F-21AD274C87C0}" srcOrd="0" destOrd="0" presId="urn:microsoft.com/office/officeart/2018/2/layout/IconVerticalSolidList"/>
    <dgm:cxn modelId="{63A75162-DD57-4629-BFCD-B6D2F97298ED}" type="presParOf" srcId="{289E8538-FEDA-4F44-8336-79C894B01F7A}" destId="{DDF4DFF2-2FE5-42D2-8D88-2A48ED170CE1}" srcOrd="1" destOrd="0" presId="urn:microsoft.com/office/officeart/2018/2/layout/IconVerticalSolidList"/>
    <dgm:cxn modelId="{E6313849-9139-4A0F-9FC7-96C1BB6931DE}" type="presParOf" srcId="{289E8538-FEDA-4F44-8336-79C894B01F7A}" destId="{E63D4854-BB26-44EC-9CBB-6C0EC6048E8E}" srcOrd="2" destOrd="0" presId="urn:microsoft.com/office/officeart/2018/2/layout/IconVerticalSolidList"/>
    <dgm:cxn modelId="{6D7E7E93-53C9-48AD-B459-6F1F91FCA764}" type="presParOf" srcId="{289E8538-FEDA-4F44-8336-79C894B01F7A}" destId="{D332D0D8-621B-4685-A77E-5DBCF150F56F}" srcOrd="3" destOrd="0" presId="urn:microsoft.com/office/officeart/2018/2/layout/IconVerticalSolidList"/>
    <dgm:cxn modelId="{61BB6C66-C66F-4733-812F-16BD86134C64}" type="presParOf" srcId="{B354C8DF-5772-4C81-AF90-0D49C6148B30}" destId="{CA996EC8-B345-441F-BA01-6D8E6356911C}" srcOrd="1" destOrd="0" presId="urn:microsoft.com/office/officeart/2018/2/layout/IconVerticalSolidList"/>
    <dgm:cxn modelId="{A45F3906-1919-4074-9FC0-715974176585}" type="presParOf" srcId="{B354C8DF-5772-4C81-AF90-0D49C6148B30}" destId="{A6ED4A08-2BAB-48BD-97CB-ABD1560CEBC3}" srcOrd="2" destOrd="0" presId="urn:microsoft.com/office/officeart/2018/2/layout/IconVerticalSolidList"/>
    <dgm:cxn modelId="{E03C8CE8-30CB-4DEE-92FD-C87A637489DF}" type="presParOf" srcId="{A6ED4A08-2BAB-48BD-97CB-ABD1560CEBC3}" destId="{0F566746-0FD1-4B08-8671-692B1034A99F}" srcOrd="0" destOrd="0" presId="urn:microsoft.com/office/officeart/2018/2/layout/IconVerticalSolidList"/>
    <dgm:cxn modelId="{6918678D-D463-4E55-995D-3DF2809F27DA}" type="presParOf" srcId="{A6ED4A08-2BAB-48BD-97CB-ABD1560CEBC3}" destId="{F6FD240A-6482-4301-8E1E-C10861E65CAE}" srcOrd="1" destOrd="0" presId="urn:microsoft.com/office/officeart/2018/2/layout/IconVerticalSolidList"/>
    <dgm:cxn modelId="{D7886D16-8E0B-4133-9E4E-70CE69D69FC1}" type="presParOf" srcId="{A6ED4A08-2BAB-48BD-97CB-ABD1560CEBC3}" destId="{FF2CAB14-6E8D-48D9-B68B-71310F3D298E}" srcOrd="2" destOrd="0" presId="urn:microsoft.com/office/officeart/2018/2/layout/IconVerticalSolidList"/>
    <dgm:cxn modelId="{F6BB5904-121A-43AE-8E2D-6AB50DA59E98}" type="presParOf" srcId="{A6ED4A08-2BAB-48BD-97CB-ABD1560CEBC3}" destId="{EE59DF57-D93F-4A2B-8588-4DC0555D69C9}" srcOrd="3" destOrd="0" presId="urn:microsoft.com/office/officeart/2018/2/layout/IconVerticalSolidList"/>
    <dgm:cxn modelId="{B723E42D-D21A-4DFE-9126-08390D07EF59}" type="presParOf" srcId="{B354C8DF-5772-4C81-AF90-0D49C6148B30}" destId="{61B3265C-9BCE-40B8-9FD6-181A36123B4B}" srcOrd="3" destOrd="0" presId="urn:microsoft.com/office/officeart/2018/2/layout/IconVerticalSolidList"/>
    <dgm:cxn modelId="{0AEEE433-E4F6-4754-B6AA-C933CC4FD340}" type="presParOf" srcId="{B354C8DF-5772-4C81-AF90-0D49C6148B30}" destId="{95F0786E-4F34-49C5-B61A-23835022EA9B}" srcOrd="4" destOrd="0" presId="urn:microsoft.com/office/officeart/2018/2/layout/IconVerticalSolidList"/>
    <dgm:cxn modelId="{C6A1ACAC-12CD-4F79-80E1-6FFE40F4A2DA}" type="presParOf" srcId="{95F0786E-4F34-49C5-B61A-23835022EA9B}" destId="{DCCA0E03-E0ED-49B3-ACE6-C6D92E79A35B}" srcOrd="0" destOrd="0" presId="urn:microsoft.com/office/officeart/2018/2/layout/IconVerticalSolidList"/>
    <dgm:cxn modelId="{21B4C2F3-CA51-4A61-96D3-0A34D05A9552}" type="presParOf" srcId="{95F0786E-4F34-49C5-B61A-23835022EA9B}" destId="{313DEBAA-059E-4EA7-ABE2-93373B436177}" srcOrd="1" destOrd="0" presId="urn:microsoft.com/office/officeart/2018/2/layout/IconVerticalSolidList"/>
    <dgm:cxn modelId="{F45AF7B0-8B61-48DB-A14F-3538436B3794}" type="presParOf" srcId="{95F0786E-4F34-49C5-B61A-23835022EA9B}" destId="{8AD439D4-28D0-4C42-8074-6000FD4BF26F}" srcOrd="2" destOrd="0" presId="urn:microsoft.com/office/officeart/2018/2/layout/IconVerticalSolidList"/>
    <dgm:cxn modelId="{5A11A0AE-1F4A-4ED1-B337-F7B9CE9694E3}" type="presParOf" srcId="{95F0786E-4F34-49C5-B61A-23835022EA9B}" destId="{569C7F53-9B0C-458A-9F47-C8BFC3794314}" srcOrd="3" destOrd="0" presId="urn:microsoft.com/office/officeart/2018/2/layout/IconVerticalSolidList"/>
    <dgm:cxn modelId="{A4D4E143-5BFD-4DE7-ACE1-151C55C92F7A}" type="presParOf" srcId="{B354C8DF-5772-4C81-AF90-0D49C6148B30}" destId="{1E00FCDF-8979-477E-A353-EED0134C4B73}" srcOrd="5" destOrd="0" presId="urn:microsoft.com/office/officeart/2018/2/layout/IconVerticalSolidList"/>
    <dgm:cxn modelId="{430B7F50-4F61-4661-808B-CC486B659A08}" type="presParOf" srcId="{B354C8DF-5772-4C81-AF90-0D49C6148B30}" destId="{89254892-4B97-4A75-B25A-E1F5BCCBF798}" srcOrd="6" destOrd="0" presId="urn:microsoft.com/office/officeart/2018/2/layout/IconVerticalSolidList"/>
    <dgm:cxn modelId="{625FA51D-38A4-4E08-A39A-A8D7C3A9A157}" type="presParOf" srcId="{89254892-4B97-4A75-B25A-E1F5BCCBF798}" destId="{58ECAEEF-0645-409C-AE85-43FDC238A605}" srcOrd="0" destOrd="0" presId="urn:microsoft.com/office/officeart/2018/2/layout/IconVerticalSolidList"/>
    <dgm:cxn modelId="{193E110A-DC3F-473B-9118-BE2F99698115}" type="presParOf" srcId="{89254892-4B97-4A75-B25A-E1F5BCCBF798}" destId="{2812E992-7B93-4CF1-9514-FFCD98D5BF67}" srcOrd="1" destOrd="0" presId="urn:microsoft.com/office/officeart/2018/2/layout/IconVerticalSolidList"/>
    <dgm:cxn modelId="{3F34E719-B028-4E45-AE66-D28349FEFC0F}" type="presParOf" srcId="{89254892-4B97-4A75-B25A-E1F5BCCBF798}" destId="{94F09FA3-ACF0-4DC8-8F1A-E97FDBB3B20F}" srcOrd="2" destOrd="0" presId="urn:microsoft.com/office/officeart/2018/2/layout/IconVerticalSolidList"/>
    <dgm:cxn modelId="{97C4C7ED-00BD-4AA9-8D12-C2D001F7B288}" type="presParOf" srcId="{89254892-4B97-4A75-B25A-E1F5BCCBF798}" destId="{3D64CBF7-66FD-40B7-B5F7-349FBBB228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AD8E37-7689-40F9-A023-431B5F03982E}"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7581130-70DE-45EA-8E12-00621B3E79F9}">
      <dgm:prSet custT="1"/>
      <dgm:spPr/>
      <dgm:t>
        <a:bodyPr/>
        <a:lstStyle/>
        <a:p>
          <a:pPr>
            <a:defRPr cap="all"/>
          </a:pPr>
          <a:r>
            <a:rPr lang="en-US" sz="1600" dirty="0"/>
            <a:t>Ongoing research to ensure that the program is effective for Peer Navigators and Program Participants. </a:t>
          </a:r>
        </a:p>
      </dgm:t>
    </dgm:pt>
    <dgm:pt modelId="{830668C6-CF9F-40E1-A78F-CA87103A6FDB}" type="parTrans" cxnId="{C49AA6D0-C75D-4A8E-8528-ADEDBF9BDC19}">
      <dgm:prSet/>
      <dgm:spPr/>
      <dgm:t>
        <a:bodyPr/>
        <a:lstStyle/>
        <a:p>
          <a:endParaRPr lang="en-US"/>
        </a:p>
      </dgm:t>
    </dgm:pt>
    <dgm:pt modelId="{A5A566C6-AFC5-4C66-A802-E297DFD86463}" type="sibTrans" cxnId="{C49AA6D0-C75D-4A8E-8528-ADEDBF9BDC19}">
      <dgm:prSet/>
      <dgm:spPr/>
      <dgm:t>
        <a:bodyPr/>
        <a:lstStyle/>
        <a:p>
          <a:endParaRPr lang="en-US"/>
        </a:p>
      </dgm:t>
    </dgm:pt>
    <dgm:pt modelId="{BF97101A-CA9A-4B41-A487-5A2CFD074E49}">
      <dgm:prSet/>
      <dgm:spPr/>
      <dgm:t>
        <a:bodyPr/>
        <a:lstStyle/>
        <a:p>
          <a:pPr>
            <a:defRPr cap="all"/>
          </a:pPr>
          <a:r>
            <a:rPr lang="en-US" dirty="0"/>
            <a:t>Qualitative data collected via introductory survey and exit survey. </a:t>
          </a:r>
        </a:p>
      </dgm:t>
    </dgm:pt>
    <dgm:pt modelId="{5BE40D5C-304C-42C0-8BF5-D98011A9A083}" type="parTrans" cxnId="{8F3EC952-417D-4C54-A098-4BB3027B4F14}">
      <dgm:prSet/>
      <dgm:spPr/>
      <dgm:t>
        <a:bodyPr/>
        <a:lstStyle/>
        <a:p>
          <a:endParaRPr lang="en-US"/>
        </a:p>
      </dgm:t>
    </dgm:pt>
    <dgm:pt modelId="{A64DA396-D0D5-4BA0-AFEE-B5BE3FF2261A}" type="sibTrans" cxnId="{8F3EC952-417D-4C54-A098-4BB3027B4F14}">
      <dgm:prSet/>
      <dgm:spPr/>
      <dgm:t>
        <a:bodyPr/>
        <a:lstStyle/>
        <a:p>
          <a:endParaRPr lang="en-US"/>
        </a:p>
      </dgm:t>
    </dgm:pt>
    <dgm:pt modelId="{D6E25980-56D3-4115-9CDD-9597162481AE}">
      <dgm:prSet/>
      <dgm:spPr/>
      <dgm:t>
        <a:bodyPr/>
        <a:lstStyle/>
        <a:p>
          <a:pPr>
            <a:defRPr cap="all"/>
          </a:pPr>
          <a:r>
            <a:rPr lang="en-US"/>
            <a:t>Utilize this data to make the program adaptable and more widespread. </a:t>
          </a:r>
        </a:p>
      </dgm:t>
    </dgm:pt>
    <dgm:pt modelId="{82C5D48D-BB9D-4CF1-862D-34F10EB0B435}" type="parTrans" cxnId="{CDCC5A4D-5D3A-45A5-855E-5A04B55013AB}">
      <dgm:prSet/>
      <dgm:spPr/>
      <dgm:t>
        <a:bodyPr/>
        <a:lstStyle/>
        <a:p>
          <a:endParaRPr lang="en-US"/>
        </a:p>
      </dgm:t>
    </dgm:pt>
    <dgm:pt modelId="{4733F7C4-6CE0-4721-9C87-0F41D83F092F}" type="sibTrans" cxnId="{CDCC5A4D-5D3A-45A5-855E-5A04B55013AB}">
      <dgm:prSet/>
      <dgm:spPr/>
      <dgm:t>
        <a:bodyPr/>
        <a:lstStyle/>
        <a:p>
          <a:endParaRPr lang="en-US"/>
        </a:p>
      </dgm:t>
    </dgm:pt>
    <dgm:pt modelId="{365B38D8-1CA7-4DBC-8C4E-3C6181C66FC4}" type="pres">
      <dgm:prSet presAssocID="{DDAD8E37-7689-40F9-A023-431B5F03982E}" presName="root" presStyleCnt="0">
        <dgm:presLayoutVars>
          <dgm:dir/>
          <dgm:resizeHandles val="exact"/>
        </dgm:presLayoutVars>
      </dgm:prSet>
      <dgm:spPr/>
    </dgm:pt>
    <dgm:pt modelId="{C132C1C3-B274-4CA9-9458-69EAC8CDCF15}" type="pres">
      <dgm:prSet presAssocID="{A7581130-70DE-45EA-8E12-00621B3E79F9}" presName="compNode" presStyleCnt="0"/>
      <dgm:spPr/>
    </dgm:pt>
    <dgm:pt modelId="{0EDD5D2C-9687-4F51-9F42-6578C1B98C48}" type="pres">
      <dgm:prSet presAssocID="{A7581130-70DE-45EA-8E12-00621B3E79F9}" presName="iconBgRect" presStyleLbl="bgShp" presStyleIdx="0" presStyleCnt="3"/>
      <dgm:spPr>
        <a:prstGeom prst="round2DiagRect">
          <a:avLst>
            <a:gd name="adj1" fmla="val 29727"/>
            <a:gd name="adj2" fmla="val 0"/>
          </a:avLst>
        </a:prstGeom>
      </dgm:spPr>
    </dgm:pt>
    <dgm:pt modelId="{70F45372-84D2-46E1-BB38-340947434E89}" type="pres">
      <dgm:prSet presAssocID="{A7581130-70DE-45EA-8E12-00621B3E79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CEAF0A6-0360-4EE2-8496-367E5DFB7556}" type="pres">
      <dgm:prSet presAssocID="{A7581130-70DE-45EA-8E12-00621B3E79F9}" presName="spaceRect" presStyleCnt="0"/>
      <dgm:spPr/>
    </dgm:pt>
    <dgm:pt modelId="{931ED650-974D-409E-AC7F-95CA819349D1}" type="pres">
      <dgm:prSet presAssocID="{A7581130-70DE-45EA-8E12-00621B3E79F9}" presName="textRect" presStyleLbl="revTx" presStyleIdx="0" presStyleCnt="3">
        <dgm:presLayoutVars>
          <dgm:chMax val="1"/>
          <dgm:chPref val="1"/>
        </dgm:presLayoutVars>
      </dgm:prSet>
      <dgm:spPr/>
    </dgm:pt>
    <dgm:pt modelId="{B58B7DB0-C46C-4388-8BFA-962859A229E8}" type="pres">
      <dgm:prSet presAssocID="{A5A566C6-AFC5-4C66-A802-E297DFD86463}" presName="sibTrans" presStyleCnt="0"/>
      <dgm:spPr/>
    </dgm:pt>
    <dgm:pt modelId="{4BE949EA-2EB7-400F-91BB-A7F946BBF566}" type="pres">
      <dgm:prSet presAssocID="{BF97101A-CA9A-4B41-A487-5A2CFD074E49}" presName="compNode" presStyleCnt="0"/>
      <dgm:spPr/>
    </dgm:pt>
    <dgm:pt modelId="{5B82DC77-6851-481D-9C53-6905C2FC5134}" type="pres">
      <dgm:prSet presAssocID="{BF97101A-CA9A-4B41-A487-5A2CFD074E49}" presName="iconBgRect" presStyleLbl="bgShp" presStyleIdx="1" presStyleCnt="3"/>
      <dgm:spPr>
        <a:prstGeom prst="round2DiagRect">
          <a:avLst>
            <a:gd name="adj1" fmla="val 29727"/>
            <a:gd name="adj2" fmla="val 0"/>
          </a:avLst>
        </a:prstGeom>
      </dgm:spPr>
    </dgm:pt>
    <dgm:pt modelId="{6AAE7CF0-9DEF-4515-8E38-6A11ADC2DB3B}" type="pres">
      <dgm:prSet presAssocID="{BF97101A-CA9A-4B41-A487-5A2CFD074E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A6BFA31-F9AC-4BD2-9710-F64F0F823813}" type="pres">
      <dgm:prSet presAssocID="{BF97101A-CA9A-4B41-A487-5A2CFD074E49}" presName="spaceRect" presStyleCnt="0"/>
      <dgm:spPr/>
    </dgm:pt>
    <dgm:pt modelId="{B2E5124D-E4E9-4EDB-B528-EAFC1911AD75}" type="pres">
      <dgm:prSet presAssocID="{BF97101A-CA9A-4B41-A487-5A2CFD074E49}" presName="textRect" presStyleLbl="revTx" presStyleIdx="1" presStyleCnt="3">
        <dgm:presLayoutVars>
          <dgm:chMax val="1"/>
          <dgm:chPref val="1"/>
        </dgm:presLayoutVars>
      </dgm:prSet>
      <dgm:spPr/>
    </dgm:pt>
    <dgm:pt modelId="{A9C8420C-F528-42F3-9AE3-32E3EB341C46}" type="pres">
      <dgm:prSet presAssocID="{A64DA396-D0D5-4BA0-AFEE-B5BE3FF2261A}" presName="sibTrans" presStyleCnt="0"/>
      <dgm:spPr/>
    </dgm:pt>
    <dgm:pt modelId="{76065C5A-4EBA-4B12-9E12-4828BA542B6A}" type="pres">
      <dgm:prSet presAssocID="{D6E25980-56D3-4115-9CDD-9597162481AE}" presName="compNode" presStyleCnt="0"/>
      <dgm:spPr/>
    </dgm:pt>
    <dgm:pt modelId="{A2767E1C-2F4E-4877-AE80-DCE1F02D0929}" type="pres">
      <dgm:prSet presAssocID="{D6E25980-56D3-4115-9CDD-9597162481AE}" presName="iconBgRect" presStyleLbl="bgShp" presStyleIdx="2" presStyleCnt="3"/>
      <dgm:spPr>
        <a:prstGeom prst="round2DiagRect">
          <a:avLst>
            <a:gd name="adj1" fmla="val 29727"/>
            <a:gd name="adj2" fmla="val 0"/>
          </a:avLst>
        </a:prstGeom>
      </dgm:spPr>
    </dgm:pt>
    <dgm:pt modelId="{6FA3ED23-C114-4694-93B7-C08A89E935A0}" type="pres">
      <dgm:prSet presAssocID="{D6E25980-56D3-4115-9CDD-9597162481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52B505CA-F597-494E-9619-D8FDBC4EB754}" type="pres">
      <dgm:prSet presAssocID="{D6E25980-56D3-4115-9CDD-9597162481AE}" presName="spaceRect" presStyleCnt="0"/>
      <dgm:spPr/>
    </dgm:pt>
    <dgm:pt modelId="{A9F3CBDE-EAAF-4528-A83F-39E24FE9A5B8}" type="pres">
      <dgm:prSet presAssocID="{D6E25980-56D3-4115-9CDD-9597162481AE}" presName="textRect" presStyleLbl="revTx" presStyleIdx="2" presStyleCnt="3">
        <dgm:presLayoutVars>
          <dgm:chMax val="1"/>
          <dgm:chPref val="1"/>
        </dgm:presLayoutVars>
      </dgm:prSet>
      <dgm:spPr/>
    </dgm:pt>
  </dgm:ptLst>
  <dgm:cxnLst>
    <dgm:cxn modelId="{D0C37442-FC8E-4D4D-8B5F-9C7E1378CBDE}" type="presOf" srcId="{BF97101A-CA9A-4B41-A487-5A2CFD074E49}" destId="{B2E5124D-E4E9-4EDB-B528-EAFC1911AD75}" srcOrd="0" destOrd="0" presId="urn:microsoft.com/office/officeart/2018/5/layout/IconLeafLabelList"/>
    <dgm:cxn modelId="{CDCC5A4D-5D3A-45A5-855E-5A04B55013AB}" srcId="{DDAD8E37-7689-40F9-A023-431B5F03982E}" destId="{D6E25980-56D3-4115-9CDD-9597162481AE}" srcOrd="2" destOrd="0" parTransId="{82C5D48D-BB9D-4CF1-862D-34F10EB0B435}" sibTransId="{4733F7C4-6CE0-4721-9C87-0F41D83F092F}"/>
    <dgm:cxn modelId="{8F3EC952-417D-4C54-A098-4BB3027B4F14}" srcId="{DDAD8E37-7689-40F9-A023-431B5F03982E}" destId="{BF97101A-CA9A-4B41-A487-5A2CFD074E49}" srcOrd="1" destOrd="0" parTransId="{5BE40D5C-304C-42C0-8BF5-D98011A9A083}" sibTransId="{A64DA396-D0D5-4BA0-AFEE-B5BE3FF2261A}"/>
    <dgm:cxn modelId="{0DFA0988-3074-4319-8766-B49913A55208}" type="presOf" srcId="{DDAD8E37-7689-40F9-A023-431B5F03982E}" destId="{365B38D8-1CA7-4DBC-8C4E-3C6181C66FC4}" srcOrd="0" destOrd="0" presId="urn:microsoft.com/office/officeart/2018/5/layout/IconLeafLabelList"/>
    <dgm:cxn modelId="{38FBE2B4-EFFA-4F8E-9865-98942A2F8D21}" type="presOf" srcId="{A7581130-70DE-45EA-8E12-00621B3E79F9}" destId="{931ED650-974D-409E-AC7F-95CA819349D1}" srcOrd="0" destOrd="0" presId="urn:microsoft.com/office/officeart/2018/5/layout/IconLeafLabelList"/>
    <dgm:cxn modelId="{04E0FEC2-92E3-4069-A6CB-5BC990625CF2}" type="presOf" srcId="{D6E25980-56D3-4115-9CDD-9597162481AE}" destId="{A9F3CBDE-EAAF-4528-A83F-39E24FE9A5B8}" srcOrd="0" destOrd="0" presId="urn:microsoft.com/office/officeart/2018/5/layout/IconLeafLabelList"/>
    <dgm:cxn modelId="{C49AA6D0-C75D-4A8E-8528-ADEDBF9BDC19}" srcId="{DDAD8E37-7689-40F9-A023-431B5F03982E}" destId="{A7581130-70DE-45EA-8E12-00621B3E79F9}" srcOrd="0" destOrd="0" parTransId="{830668C6-CF9F-40E1-A78F-CA87103A6FDB}" sibTransId="{A5A566C6-AFC5-4C66-A802-E297DFD86463}"/>
    <dgm:cxn modelId="{F2681C58-B7EE-4154-A72A-93442AF09D3B}" type="presParOf" srcId="{365B38D8-1CA7-4DBC-8C4E-3C6181C66FC4}" destId="{C132C1C3-B274-4CA9-9458-69EAC8CDCF15}" srcOrd="0" destOrd="0" presId="urn:microsoft.com/office/officeart/2018/5/layout/IconLeafLabelList"/>
    <dgm:cxn modelId="{71047472-8500-428D-B760-078D3E4304AA}" type="presParOf" srcId="{C132C1C3-B274-4CA9-9458-69EAC8CDCF15}" destId="{0EDD5D2C-9687-4F51-9F42-6578C1B98C48}" srcOrd="0" destOrd="0" presId="urn:microsoft.com/office/officeart/2018/5/layout/IconLeafLabelList"/>
    <dgm:cxn modelId="{BDACEA51-4677-474F-88BE-33B9AF3E6EAE}" type="presParOf" srcId="{C132C1C3-B274-4CA9-9458-69EAC8CDCF15}" destId="{70F45372-84D2-46E1-BB38-340947434E89}" srcOrd="1" destOrd="0" presId="urn:microsoft.com/office/officeart/2018/5/layout/IconLeafLabelList"/>
    <dgm:cxn modelId="{998E09D2-FD15-4199-BED8-AF542341D187}" type="presParOf" srcId="{C132C1C3-B274-4CA9-9458-69EAC8CDCF15}" destId="{DCEAF0A6-0360-4EE2-8496-367E5DFB7556}" srcOrd="2" destOrd="0" presId="urn:microsoft.com/office/officeart/2018/5/layout/IconLeafLabelList"/>
    <dgm:cxn modelId="{968C7AF6-FF4E-471A-8B95-A3A3239B7A4A}" type="presParOf" srcId="{C132C1C3-B274-4CA9-9458-69EAC8CDCF15}" destId="{931ED650-974D-409E-AC7F-95CA819349D1}" srcOrd="3" destOrd="0" presId="urn:microsoft.com/office/officeart/2018/5/layout/IconLeafLabelList"/>
    <dgm:cxn modelId="{33EC4DF7-3991-439F-A8B4-27473CB5A43D}" type="presParOf" srcId="{365B38D8-1CA7-4DBC-8C4E-3C6181C66FC4}" destId="{B58B7DB0-C46C-4388-8BFA-962859A229E8}" srcOrd="1" destOrd="0" presId="urn:microsoft.com/office/officeart/2018/5/layout/IconLeafLabelList"/>
    <dgm:cxn modelId="{93D4D946-44F8-4F9A-9757-01663394A075}" type="presParOf" srcId="{365B38D8-1CA7-4DBC-8C4E-3C6181C66FC4}" destId="{4BE949EA-2EB7-400F-91BB-A7F946BBF566}" srcOrd="2" destOrd="0" presId="urn:microsoft.com/office/officeart/2018/5/layout/IconLeafLabelList"/>
    <dgm:cxn modelId="{A5435465-C1DF-4510-AE97-A6207B195568}" type="presParOf" srcId="{4BE949EA-2EB7-400F-91BB-A7F946BBF566}" destId="{5B82DC77-6851-481D-9C53-6905C2FC5134}" srcOrd="0" destOrd="0" presId="urn:microsoft.com/office/officeart/2018/5/layout/IconLeafLabelList"/>
    <dgm:cxn modelId="{71CAD305-60EC-4AD9-958A-30F7A6FAC45E}" type="presParOf" srcId="{4BE949EA-2EB7-400F-91BB-A7F946BBF566}" destId="{6AAE7CF0-9DEF-4515-8E38-6A11ADC2DB3B}" srcOrd="1" destOrd="0" presId="urn:microsoft.com/office/officeart/2018/5/layout/IconLeafLabelList"/>
    <dgm:cxn modelId="{1B93C12F-430E-4501-8F7F-F1E027F52449}" type="presParOf" srcId="{4BE949EA-2EB7-400F-91BB-A7F946BBF566}" destId="{2A6BFA31-F9AC-4BD2-9710-F64F0F823813}" srcOrd="2" destOrd="0" presId="urn:microsoft.com/office/officeart/2018/5/layout/IconLeafLabelList"/>
    <dgm:cxn modelId="{0EB72FF7-1253-4974-B5DD-ABA426392CFA}" type="presParOf" srcId="{4BE949EA-2EB7-400F-91BB-A7F946BBF566}" destId="{B2E5124D-E4E9-4EDB-B528-EAFC1911AD75}" srcOrd="3" destOrd="0" presId="urn:microsoft.com/office/officeart/2018/5/layout/IconLeafLabelList"/>
    <dgm:cxn modelId="{B1C6BD05-F4ED-4FFC-8C7F-6BF0A63374D3}" type="presParOf" srcId="{365B38D8-1CA7-4DBC-8C4E-3C6181C66FC4}" destId="{A9C8420C-F528-42F3-9AE3-32E3EB341C46}" srcOrd="3" destOrd="0" presId="urn:microsoft.com/office/officeart/2018/5/layout/IconLeafLabelList"/>
    <dgm:cxn modelId="{C549230D-4ED3-4AC4-886F-0D00E81A84AE}" type="presParOf" srcId="{365B38D8-1CA7-4DBC-8C4E-3C6181C66FC4}" destId="{76065C5A-4EBA-4B12-9E12-4828BA542B6A}" srcOrd="4" destOrd="0" presId="urn:microsoft.com/office/officeart/2018/5/layout/IconLeafLabelList"/>
    <dgm:cxn modelId="{0A8995E3-6B9D-43AF-998D-0E35F7873E35}" type="presParOf" srcId="{76065C5A-4EBA-4B12-9E12-4828BA542B6A}" destId="{A2767E1C-2F4E-4877-AE80-DCE1F02D0929}" srcOrd="0" destOrd="0" presId="urn:microsoft.com/office/officeart/2018/5/layout/IconLeafLabelList"/>
    <dgm:cxn modelId="{CFFA2967-8896-4F92-9CCC-C7A3BE454A0B}" type="presParOf" srcId="{76065C5A-4EBA-4B12-9E12-4828BA542B6A}" destId="{6FA3ED23-C114-4694-93B7-C08A89E935A0}" srcOrd="1" destOrd="0" presId="urn:microsoft.com/office/officeart/2018/5/layout/IconLeafLabelList"/>
    <dgm:cxn modelId="{7A355DFB-6B6D-4F49-A92B-B513B7642785}" type="presParOf" srcId="{76065C5A-4EBA-4B12-9E12-4828BA542B6A}" destId="{52B505CA-F597-494E-9619-D8FDBC4EB754}" srcOrd="2" destOrd="0" presId="urn:microsoft.com/office/officeart/2018/5/layout/IconLeafLabelList"/>
    <dgm:cxn modelId="{7BA1A5AF-09E8-4186-A154-EC8FC54FC7AE}" type="presParOf" srcId="{76065C5A-4EBA-4B12-9E12-4828BA542B6A}" destId="{A9F3CBDE-EAAF-4528-A83F-39E24FE9A5B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71351-432A-4ACA-A65F-D001D676BC2B}">
      <dsp:nvSpPr>
        <dsp:cNvPr id="0" name=""/>
        <dsp:cNvSpPr/>
      </dsp:nvSpPr>
      <dsp:spPr>
        <a:xfrm>
          <a:off x="0" y="201509"/>
          <a:ext cx="6692813" cy="14215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Peer Navigator Program focuses on the </a:t>
          </a:r>
          <a:r>
            <a:rPr lang="en-US" sz="2700" b="1" i="0" kern="1200" dirty="0"/>
            <a:t>ID/DD </a:t>
          </a:r>
          <a:r>
            <a:rPr lang="en-US" sz="2700" b="1" kern="1200" dirty="0"/>
            <a:t>Transition Process </a:t>
          </a:r>
          <a:r>
            <a:rPr lang="en-US" sz="2700" kern="1200" dirty="0"/>
            <a:t>from Pediatric to Adult services. </a:t>
          </a:r>
        </a:p>
      </dsp:txBody>
      <dsp:txXfrm>
        <a:off x="69394" y="270903"/>
        <a:ext cx="6554025" cy="1282762"/>
      </dsp:txXfrm>
    </dsp:sp>
    <dsp:sp modelId="{25FB7C8A-514C-418F-8D48-94089B87AE71}">
      <dsp:nvSpPr>
        <dsp:cNvPr id="0" name=""/>
        <dsp:cNvSpPr/>
      </dsp:nvSpPr>
      <dsp:spPr>
        <a:xfrm>
          <a:off x="0" y="1700819"/>
          <a:ext cx="6692813" cy="142155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Peer Navigators are individuals with ID/DD who have transitioned from Pediatric to Adult services and supports.</a:t>
          </a:r>
        </a:p>
      </dsp:txBody>
      <dsp:txXfrm>
        <a:off x="69394" y="1770213"/>
        <a:ext cx="6554025" cy="1282762"/>
      </dsp:txXfrm>
    </dsp:sp>
    <dsp:sp modelId="{665A2C26-0D26-4830-84BA-CC9CE64D8DF7}">
      <dsp:nvSpPr>
        <dsp:cNvPr id="0" name=""/>
        <dsp:cNvSpPr/>
      </dsp:nvSpPr>
      <dsp:spPr>
        <a:xfrm>
          <a:off x="0" y="3200130"/>
          <a:ext cx="6692813" cy="142155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CHLA’s Peer Navigation Program will provide 1:1 job coaching to assist as needed.</a:t>
          </a:r>
        </a:p>
      </dsp:txBody>
      <dsp:txXfrm>
        <a:off x="69394" y="3269524"/>
        <a:ext cx="6554025" cy="1282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F665-3A0C-4F88-B283-F2E38035EF61}">
      <dsp:nvSpPr>
        <dsp:cNvPr id="0" name=""/>
        <dsp:cNvSpPr/>
      </dsp:nvSpPr>
      <dsp:spPr>
        <a:xfrm>
          <a:off x="0" y="18556"/>
          <a:ext cx="6692813" cy="1558878"/>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Peer Navigators have a wealth of information they can share with individuals in their communities. </a:t>
          </a:r>
        </a:p>
      </dsp:txBody>
      <dsp:txXfrm>
        <a:off x="76098" y="94654"/>
        <a:ext cx="6540617" cy="1406682"/>
      </dsp:txXfrm>
    </dsp:sp>
    <dsp:sp modelId="{B8DD39C1-36D8-422D-9B5C-1060C39639C8}">
      <dsp:nvSpPr>
        <dsp:cNvPr id="0" name=""/>
        <dsp:cNvSpPr/>
      </dsp:nvSpPr>
      <dsp:spPr>
        <a:xfrm>
          <a:off x="0" y="1632155"/>
          <a:ext cx="6692813" cy="1558878"/>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Peer Navigators can utilize their experience and knowledge to facilitate a sometimes complicated transition process for others to increase continued integration of individuals with ID/DD into their communities.</a:t>
          </a:r>
        </a:p>
      </dsp:txBody>
      <dsp:txXfrm>
        <a:off x="76098" y="1708253"/>
        <a:ext cx="6540617" cy="1406682"/>
      </dsp:txXfrm>
    </dsp:sp>
    <dsp:sp modelId="{CEA3F533-8404-4FE4-AE02-43F1B3219A9B}">
      <dsp:nvSpPr>
        <dsp:cNvPr id="0" name=""/>
        <dsp:cNvSpPr/>
      </dsp:nvSpPr>
      <dsp:spPr>
        <a:xfrm>
          <a:off x="0" y="3245754"/>
          <a:ext cx="6692813" cy="1558878"/>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Peer Navigators can use their cultural lens and experience to make more meaningful connections and recommendations to program participants.</a:t>
          </a:r>
        </a:p>
      </dsp:txBody>
      <dsp:txXfrm>
        <a:off x="76098" y="3321852"/>
        <a:ext cx="6540617" cy="1406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E2B3-243E-42BB-BD2E-9F76F5C23979}">
      <dsp:nvSpPr>
        <dsp:cNvPr id="0" name=""/>
        <dsp:cNvSpPr/>
      </dsp:nvSpPr>
      <dsp:spPr>
        <a:xfrm>
          <a:off x="0" y="783028"/>
          <a:ext cx="2355021" cy="14130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Healthcare</a:t>
          </a:r>
        </a:p>
      </dsp:txBody>
      <dsp:txXfrm>
        <a:off x="0" y="783028"/>
        <a:ext cx="2355021" cy="1413013"/>
      </dsp:txXfrm>
    </dsp:sp>
    <dsp:sp modelId="{57804193-C6A0-4BED-83D9-39FF16A72F80}">
      <dsp:nvSpPr>
        <dsp:cNvPr id="0" name=""/>
        <dsp:cNvSpPr/>
      </dsp:nvSpPr>
      <dsp:spPr>
        <a:xfrm>
          <a:off x="2590524" y="783028"/>
          <a:ext cx="2355021" cy="14130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Employment</a:t>
          </a:r>
        </a:p>
      </dsp:txBody>
      <dsp:txXfrm>
        <a:off x="2590524" y="783028"/>
        <a:ext cx="2355021" cy="1413013"/>
      </dsp:txXfrm>
    </dsp:sp>
    <dsp:sp modelId="{A75AF310-11C6-4F39-B192-56FE68715D18}">
      <dsp:nvSpPr>
        <dsp:cNvPr id="0" name=""/>
        <dsp:cNvSpPr/>
      </dsp:nvSpPr>
      <dsp:spPr>
        <a:xfrm>
          <a:off x="5181048" y="783028"/>
          <a:ext cx="2355021" cy="14130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Education</a:t>
          </a:r>
        </a:p>
      </dsp:txBody>
      <dsp:txXfrm>
        <a:off x="5181048" y="783028"/>
        <a:ext cx="2355021" cy="1413013"/>
      </dsp:txXfrm>
    </dsp:sp>
    <dsp:sp modelId="{0833D117-A432-48DA-B934-13DE9707FFD0}">
      <dsp:nvSpPr>
        <dsp:cNvPr id="0" name=""/>
        <dsp:cNvSpPr/>
      </dsp:nvSpPr>
      <dsp:spPr>
        <a:xfrm>
          <a:off x="1295262" y="2431543"/>
          <a:ext cx="2355021" cy="14130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Independent Living</a:t>
          </a:r>
        </a:p>
      </dsp:txBody>
      <dsp:txXfrm>
        <a:off x="1295262" y="2431543"/>
        <a:ext cx="2355021" cy="1413013"/>
      </dsp:txXfrm>
    </dsp:sp>
    <dsp:sp modelId="{4C83F1DA-C6C2-4DAE-95BB-D9779CB6BCF8}">
      <dsp:nvSpPr>
        <dsp:cNvPr id="0" name=""/>
        <dsp:cNvSpPr/>
      </dsp:nvSpPr>
      <dsp:spPr>
        <a:xfrm>
          <a:off x="3885786" y="2431543"/>
          <a:ext cx="2355021" cy="14130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Community Integration</a:t>
          </a:r>
        </a:p>
      </dsp:txBody>
      <dsp:txXfrm>
        <a:off x="3885786" y="2431543"/>
        <a:ext cx="2355021" cy="1413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BB4B4-29B8-4126-A4E2-2484BD52EF84}">
      <dsp:nvSpPr>
        <dsp:cNvPr id="0" name=""/>
        <dsp:cNvSpPr/>
      </dsp:nvSpPr>
      <dsp:spPr>
        <a:xfrm>
          <a:off x="0" y="633290"/>
          <a:ext cx="8596312" cy="11621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63700-EE1F-48C1-B2D5-9861054CC31A}">
      <dsp:nvSpPr>
        <dsp:cNvPr id="0" name=""/>
        <dsp:cNvSpPr/>
      </dsp:nvSpPr>
      <dsp:spPr>
        <a:xfrm>
          <a:off x="351552" y="894776"/>
          <a:ext cx="639186" cy="639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FC48ED-77BA-4BFC-8821-CCF4E3288B51}">
      <dsp:nvSpPr>
        <dsp:cNvPr id="0" name=""/>
        <dsp:cNvSpPr/>
      </dsp:nvSpPr>
      <dsp:spPr>
        <a:xfrm>
          <a:off x="1342292" y="633290"/>
          <a:ext cx="3868340" cy="1162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95" tIns="122995" rIns="122995" bIns="122995" numCol="1" spcCol="1270" anchor="ctr" anchorCtr="0">
          <a:noAutofit/>
        </a:bodyPr>
        <a:lstStyle/>
        <a:p>
          <a:pPr marL="0" lvl="0" indent="0" algn="l" defTabSz="1022350">
            <a:lnSpc>
              <a:spcPct val="90000"/>
            </a:lnSpc>
            <a:spcBef>
              <a:spcPct val="0"/>
            </a:spcBef>
            <a:spcAft>
              <a:spcPct val="35000"/>
            </a:spcAft>
            <a:buNone/>
          </a:pPr>
          <a:r>
            <a:rPr lang="en-US" sz="2300" kern="1200" dirty="0"/>
            <a:t>Always changing One Drive with resources related to the transition process.</a:t>
          </a:r>
        </a:p>
      </dsp:txBody>
      <dsp:txXfrm>
        <a:off x="1342292" y="633290"/>
        <a:ext cx="3868340" cy="1162157"/>
      </dsp:txXfrm>
    </dsp:sp>
    <dsp:sp modelId="{4A17601C-0384-4681-A7D0-51520A436B3E}">
      <dsp:nvSpPr>
        <dsp:cNvPr id="0" name=""/>
        <dsp:cNvSpPr/>
      </dsp:nvSpPr>
      <dsp:spPr>
        <a:xfrm>
          <a:off x="5210632" y="633290"/>
          <a:ext cx="3384367" cy="1162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95" tIns="122995" rIns="122995" bIns="122995" numCol="1" spcCol="1270" anchor="ctr" anchorCtr="0">
          <a:noAutofit/>
        </a:bodyPr>
        <a:lstStyle/>
        <a:p>
          <a:pPr marL="0" lvl="0" indent="0" algn="l" defTabSz="622300">
            <a:lnSpc>
              <a:spcPct val="90000"/>
            </a:lnSpc>
            <a:spcBef>
              <a:spcPct val="0"/>
            </a:spcBef>
            <a:spcAft>
              <a:spcPct val="35000"/>
            </a:spcAft>
            <a:buNone/>
          </a:pPr>
          <a:r>
            <a:rPr lang="en-US" sz="1400" kern="1200" dirty="0"/>
            <a:t>Document with websites to generic resources and information</a:t>
          </a:r>
        </a:p>
        <a:p>
          <a:pPr marL="0" lvl="0" indent="0" algn="l" defTabSz="622300">
            <a:lnSpc>
              <a:spcPct val="90000"/>
            </a:lnSpc>
            <a:spcBef>
              <a:spcPct val="0"/>
            </a:spcBef>
            <a:spcAft>
              <a:spcPct val="35000"/>
            </a:spcAft>
            <a:buNone/>
          </a:pPr>
          <a:r>
            <a:rPr lang="en-US" sz="1400" kern="1200" dirty="0"/>
            <a:t>Applications for generic services</a:t>
          </a:r>
        </a:p>
        <a:p>
          <a:pPr marL="0" lvl="0" indent="0" algn="l" defTabSz="622300">
            <a:lnSpc>
              <a:spcPct val="90000"/>
            </a:lnSpc>
            <a:spcBef>
              <a:spcPct val="0"/>
            </a:spcBef>
            <a:spcAft>
              <a:spcPct val="35000"/>
            </a:spcAft>
            <a:buNone/>
          </a:pPr>
          <a:r>
            <a:rPr lang="en-US" sz="1400" kern="1200" dirty="0"/>
            <a:t>Brochures</a:t>
          </a:r>
        </a:p>
        <a:p>
          <a:pPr marL="0" lvl="0" indent="0" algn="l" defTabSz="622300">
            <a:lnSpc>
              <a:spcPct val="90000"/>
            </a:lnSpc>
            <a:spcBef>
              <a:spcPct val="0"/>
            </a:spcBef>
            <a:spcAft>
              <a:spcPct val="35000"/>
            </a:spcAft>
            <a:buNone/>
          </a:pPr>
          <a:r>
            <a:rPr lang="en-US" sz="1400" kern="1200" dirty="0"/>
            <a:t>CHLA made manuals</a:t>
          </a:r>
        </a:p>
      </dsp:txBody>
      <dsp:txXfrm>
        <a:off x="5210632" y="633290"/>
        <a:ext cx="3384367" cy="1162157"/>
      </dsp:txXfrm>
    </dsp:sp>
    <dsp:sp modelId="{793AD670-3E7D-4DEC-A04A-5C7A42F82E1E}">
      <dsp:nvSpPr>
        <dsp:cNvPr id="0" name=""/>
        <dsp:cNvSpPr/>
      </dsp:nvSpPr>
      <dsp:spPr>
        <a:xfrm>
          <a:off x="0" y="2085988"/>
          <a:ext cx="8596312" cy="11621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2E7CF-6C87-454B-8F04-1E45B0D12F3D}">
      <dsp:nvSpPr>
        <dsp:cNvPr id="0" name=""/>
        <dsp:cNvSpPr/>
      </dsp:nvSpPr>
      <dsp:spPr>
        <a:xfrm>
          <a:off x="351552" y="2347473"/>
          <a:ext cx="639186" cy="639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B815E0-38A2-4703-A0CE-607B753626F3}">
      <dsp:nvSpPr>
        <dsp:cNvPr id="0" name=""/>
        <dsp:cNvSpPr/>
      </dsp:nvSpPr>
      <dsp:spPr>
        <a:xfrm>
          <a:off x="1342292" y="2085988"/>
          <a:ext cx="7252707" cy="1162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95" tIns="122995" rIns="122995" bIns="122995" numCol="1" spcCol="1270" anchor="ctr" anchorCtr="0">
          <a:noAutofit/>
        </a:bodyPr>
        <a:lstStyle/>
        <a:p>
          <a:pPr marL="0" lvl="0" indent="0" algn="l" defTabSz="1022350">
            <a:lnSpc>
              <a:spcPct val="90000"/>
            </a:lnSpc>
            <a:spcBef>
              <a:spcPct val="0"/>
            </a:spcBef>
            <a:spcAft>
              <a:spcPct val="35000"/>
            </a:spcAft>
            <a:buNone/>
          </a:pPr>
          <a:r>
            <a:rPr lang="en-US" sz="2300" kern="1200"/>
            <a:t>Resource drive will always grow and change with resources added from participants, navigators, and coordinators.</a:t>
          </a:r>
        </a:p>
      </dsp:txBody>
      <dsp:txXfrm>
        <a:off x="1342292" y="2085988"/>
        <a:ext cx="7252707" cy="1162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03C61-5F75-4992-8D4A-0657D70F84F3}">
      <dsp:nvSpPr>
        <dsp:cNvPr id="0" name=""/>
        <dsp:cNvSpPr/>
      </dsp:nvSpPr>
      <dsp:spPr>
        <a:xfrm>
          <a:off x="0" y="3768"/>
          <a:ext cx="6692813"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AE5EC-AAD7-4067-8D71-918E3DFA0984}">
      <dsp:nvSpPr>
        <dsp:cNvPr id="0" name=""/>
        <dsp:cNvSpPr/>
      </dsp:nvSpPr>
      <dsp:spPr>
        <a:xfrm>
          <a:off x="242789" y="184355"/>
          <a:ext cx="441434" cy="441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9F2263-328B-4004-A3CC-A6F6138D73CC}">
      <dsp:nvSpPr>
        <dsp:cNvPr id="0" name=""/>
        <dsp:cNvSpPr/>
      </dsp:nvSpPr>
      <dsp:spPr>
        <a:xfrm>
          <a:off x="927013" y="3768"/>
          <a:ext cx="5765800"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Making case management calls </a:t>
          </a:r>
        </a:p>
      </dsp:txBody>
      <dsp:txXfrm>
        <a:off x="927013" y="3768"/>
        <a:ext cx="5765800" cy="802608"/>
      </dsp:txXfrm>
    </dsp:sp>
    <dsp:sp modelId="{69D69933-C93B-49F0-94F0-4339C2C21FE7}">
      <dsp:nvSpPr>
        <dsp:cNvPr id="0" name=""/>
        <dsp:cNvSpPr/>
      </dsp:nvSpPr>
      <dsp:spPr>
        <a:xfrm>
          <a:off x="0" y="1007029"/>
          <a:ext cx="6692813"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05238-34FE-4F3B-8D7E-0D59BCF86740}">
      <dsp:nvSpPr>
        <dsp:cNvPr id="0" name=""/>
        <dsp:cNvSpPr/>
      </dsp:nvSpPr>
      <dsp:spPr>
        <a:xfrm>
          <a:off x="242789" y="1187616"/>
          <a:ext cx="441434" cy="441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664B6D-D7F6-4F55-B0D7-E3F8BAAF2F39}">
      <dsp:nvSpPr>
        <dsp:cNvPr id="0" name=""/>
        <dsp:cNvSpPr/>
      </dsp:nvSpPr>
      <dsp:spPr>
        <a:xfrm>
          <a:off x="927013" y="1007029"/>
          <a:ext cx="5765800"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Updating case notes</a:t>
          </a:r>
        </a:p>
      </dsp:txBody>
      <dsp:txXfrm>
        <a:off x="927013" y="1007029"/>
        <a:ext cx="5765800" cy="802608"/>
      </dsp:txXfrm>
    </dsp:sp>
    <dsp:sp modelId="{7DD4CC43-4677-469E-985D-53617D57CD48}">
      <dsp:nvSpPr>
        <dsp:cNvPr id="0" name=""/>
        <dsp:cNvSpPr/>
      </dsp:nvSpPr>
      <dsp:spPr>
        <a:xfrm>
          <a:off x="0" y="2010290"/>
          <a:ext cx="6692813"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3BB1F-E4DB-49C9-B900-D3C38241DF97}">
      <dsp:nvSpPr>
        <dsp:cNvPr id="0" name=""/>
        <dsp:cNvSpPr/>
      </dsp:nvSpPr>
      <dsp:spPr>
        <a:xfrm>
          <a:off x="242789" y="2190877"/>
          <a:ext cx="441434" cy="441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7D4127-E4B0-4D9E-B7AA-776BC7ABE4FC}">
      <dsp:nvSpPr>
        <dsp:cNvPr id="0" name=""/>
        <dsp:cNvSpPr/>
      </dsp:nvSpPr>
      <dsp:spPr>
        <a:xfrm>
          <a:off x="927013" y="2010290"/>
          <a:ext cx="5765800"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Researching for resources for a Program Participant</a:t>
          </a:r>
        </a:p>
      </dsp:txBody>
      <dsp:txXfrm>
        <a:off x="927013" y="2010290"/>
        <a:ext cx="5765800" cy="802608"/>
      </dsp:txXfrm>
    </dsp:sp>
    <dsp:sp modelId="{B2B216C1-1F07-4E0D-8A97-D2AE307D7938}">
      <dsp:nvSpPr>
        <dsp:cNvPr id="0" name=""/>
        <dsp:cNvSpPr/>
      </dsp:nvSpPr>
      <dsp:spPr>
        <a:xfrm>
          <a:off x="0" y="3013551"/>
          <a:ext cx="6692813"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CA7D8-B18F-4478-89D9-0301E862E256}">
      <dsp:nvSpPr>
        <dsp:cNvPr id="0" name=""/>
        <dsp:cNvSpPr/>
      </dsp:nvSpPr>
      <dsp:spPr>
        <a:xfrm>
          <a:off x="242789" y="3194138"/>
          <a:ext cx="441434" cy="441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6202AF-4772-4EA3-A53A-0A291280D765}">
      <dsp:nvSpPr>
        <dsp:cNvPr id="0" name=""/>
        <dsp:cNvSpPr/>
      </dsp:nvSpPr>
      <dsp:spPr>
        <a:xfrm>
          <a:off x="927013" y="3013551"/>
          <a:ext cx="5765800"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Meeting with Program Coordinator for support regarding case management</a:t>
          </a:r>
        </a:p>
      </dsp:txBody>
      <dsp:txXfrm>
        <a:off x="927013" y="3013551"/>
        <a:ext cx="5765800" cy="802608"/>
      </dsp:txXfrm>
    </dsp:sp>
    <dsp:sp modelId="{6EB65497-2886-4F53-A062-66F487A66638}">
      <dsp:nvSpPr>
        <dsp:cNvPr id="0" name=""/>
        <dsp:cNvSpPr/>
      </dsp:nvSpPr>
      <dsp:spPr>
        <a:xfrm>
          <a:off x="0" y="4016812"/>
          <a:ext cx="6692813"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8D178-F03B-40A7-B992-4D1D028094D6}">
      <dsp:nvSpPr>
        <dsp:cNvPr id="0" name=""/>
        <dsp:cNvSpPr/>
      </dsp:nvSpPr>
      <dsp:spPr>
        <a:xfrm>
          <a:off x="242789" y="4197399"/>
          <a:ext cx="441434" cy="441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A29508-39AE-4782-A43C-4B2D889F3388}">
      <dsp:nvSpPr>
        <dsp:cNvPr id="0" name=""/>
        <dsp:cNvSpPr/>
      </dsp:nvSpPr>
      <dsp:spPr>
        <a:xfrm>
          <a:off x="927013" y="4016812"/>
          <a:ext cx="5765800"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dirty="0"/>
            <a:t>Professional Development for ongoing knowledge of Transition Processes and needs</a:t>
          </a:r>
        </a:p>
      </dsp:txBody>
      <dsp:txXfrm>
        <a:off x="927013" y="4016812"/>
        <a:ext cx="5765800" cy="8026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E3136-3124-4DC8-9E5F-21AD274C87C0}">
      <dsp:nvSpPr>
        <dsp:cNvPr id="0" name=""/>
        <dsp:cNvSpPr/>
      </dsp:nvSpPr>
      <dsp:spPr>
        <a:xfrm>
          <a:off x="0" y="4354"/>
          <a:ext cx="6692813" cy="9539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F4DFF2-2FE5-42D2-8D88-2A48ED170CE1}">
      <dsp:nvSpPr>
        <dsp:cNvPr id="0" name=""/>
        <dsp:cNvSpPr/>
      </dsp:nvSpPr>
      <dsp:spPr>
        <a:xfrm>
          <a:off x="288570" y="218994"/>
          <a:ext cx="525186" cy="524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32D0D8-621B-4685-A77E-5DBCF150F56F}">
      <dsp:nvSpPr>
        <dsp:cNvPr id="0" name=""/>
        <dsp:cNvSpPr/>
      </dsp:nvSpPr>
      <dsp:spPr>
        <a:xfrm>
          <a:off x="1102328" y="4354"/>
          <a:ext cx="5557097" cy="10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0" tIns="107270" rIns="107270" bIns="107270" numCol="1" spcCol="1270" anchor="ctr" anchorCtr="0">
          <a:noAutofit/>
        </a:bodyPr>
        <a:lstStyle/>
        <a:p>
          <a:pPr marL="0" lvl="0" indent="0" algn="l" defTabSz="622300">
            <a:lnSpc>
              <a:spcPct val="100000"/>
            </a:lnSpc>
            <a:spcBef>
              <a:spcPct val="0"/>
            </a:spcBef>
            <a:spcAft>
              <a:spcPct val="35000"/>
            </a:spcAft>
            <a:buNone/>
          </a:pPr>
          <a:r>
            <a:rPr lang="en-US" sz="1400" kern="1200" dirty="0"/>
            <a:t>Attending an IPP meeting with an individual and their Service Coordinator to advocate for Services needed to attain IPP goals.</a:t>
          </a:r>
        </a:p>
      </dsp:txBody>
      <dsp:txXfrm>
        <a:off x="1102328" y="4354"/>
        <a:ext cx="5557097" cy="1013574"/>
      </dsp:txXfrm>
    </dsp:sp>
    <dsp:sp modelId="{0F566746-0FD1-4B08-8671-692B1034A99F}">
      <dsp:nvSpPr>
        <dsp:cNvPr id="0" name=""/>
        <dsp:cNvSpPr/>
      </dsp:nvSpPr>
      <dsp:spPr>
        <a:xfrm>
          <a:off x="0" y="1271323"/>
          <a:ext cx="6692813" cy="9539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D240A-6482-4301-8E1E-C10861E65CAE}">
      <dsp:nvSpPr>
        <dsp:cNvPr id="0" name=""/>
        <dsp:cNvSpPr/>
      </dsp:nvSpPr>
      <dsp:spPr>
        <a:xfrm>
          <a:off x="288570" y="1485962"/>
          <a:ext cx="525186" cy="524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9DF57-D93F-4A2B-8588-4DC0555D69C9}">
      <dsp:nvSpPr>
        <dsp:cNvPr id="0" name=""/>
        <dsp:cNvSpPr/>
      </dsp:nvSpPr>
      <dsp:spPr>
        <a:xfrm>
          <a:off x="1102328" y="1271323"/>
          <a:ext cx="5557097" cy="10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0" tIns="107270" rIns="107270" bIns="107270" numCol="1" spcCol="1270" anchor="ctr" anchorCtr="0">
          <a:noAutofit/>
        </a:bodyPr>
        <a:lstStyle/>
        <a:p>
          <a:pPr marL="0" lvl="0" indent="0" algn="l" defTabSz="622300">
            <a:lnSpc>
              <a:spcPct val="100000"/>
            </a:lnSpc>
            <a:spcBef>
              <a:spcPct val="0"/>
            </a:spcBef>
            <a:spcAft>
              <a:spcPct val="35000"/>
            </a:spcAft>
            <a:buNone/>
          </a:pPr>
          <a:r>
            <a:rPr lang="en-US" sz="1400" kern="1200" dirty="0"/>
            <a:t>Help an individual find an adult health care provider and specialists after aging out of pediatric care.</a:t>
          </a:r>
        </a:p>
      </dsp:txBody>
      <dsp:txXfrm>
        <a:off x="1102328" y="1271323"/>
        <a:ext cx="5557097" cy="1013574"/>
      </dsp:txXfrm>
    </dsp:sp>
    <dsp:sp modelId="{DCCA0E03-E0ED-49B3-ACE6-C6D92E79A35B}">
      <dsp:nvSpPr>
        <dsp:cNvPr id="0" name=""/>
        <dsp:cNvSpPr/>
      </dsp:nvSpPr>
      <dsp:spPr>
        <a:xfrm>
          <a:off x="0" y="2538291"/>
          <a:ext cx="6692813" cy="9539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DEBAA-059E-4EA7-ABE2-93373B436177}">
      <dsp:nvSpPr>
        <dsp:cNvPr id="0" name=""/>
        <dsp:cNvSpPr/>
      </dsp:nvSpPr>
      <dsp:spPr>
        <a:xfrm>
          <a:off x="288570" y="2752931"/>
          <a:ext cx="525186" cy="524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9C7F53-9B0C-458A-9F47-C8BFC3794314}">
      <dsp:nvSpPr>
        <dsp:cNvPr id="0" name=""/>
        <dsp:cNvSpPr/>
      </dsp:nvSpPr>
      <dsp:spPr>
        <a:xfrm>
          <a:off x="1102328" y="2538291"/>
          <a:ext cx="5557097" cy="10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0" tIns="107270" rIns="107270" bIns="107270" numCol="1" spcCol="1270" anchor="ctr" anchorCtr="0">
          <a:noAutofit/>
        </a:bodyPr>
        <a:lstStyle/>
        <a:p>
          <a:pPr marL="0" lvl="0" indent="0" algn="l" defTabSz="622300">
            <a:lnSpc>
              <a:spcPct val="100000"/>
            </a:lnSpc>
            <a:spcBef>
              <a:spcPct val="0"/>
            </a:spcBef>
            <a:spcAft>
              <a:spcPct val="35000"/>
            </a:spcAft>
            <a:buNone/>
          </a:pPr>
          <a:r>
            <a:rPr lang="en-US" sz="1400" kern="1200"/>
            <a:t>Assisting and individual with filling out a job application, writing, and submitting a resume and cover letter.</a:t>
          </a:r>
        </a:p>
      </dsp:txBody>
      <dsp:txXfrm>
        <a:off x="1102328" y="2538291"/>
        <a:ext cx="5557097" cy="1013574"/>
      </dsp:txXfrm>
    </dsp:sp>
    <dsp:sp modelId="{58ECAEEF-0645-409C-AE85-43FDC238A605}">
      <dsp:nvSpPr>
        <dsp:cNvPr id="0" name=""/>
        <dsp:cNvSpPr/>
      </dsp:nvSpPr>
      <dsp:spPr>
        <a:xfrm>
          <a:off x="0" y="3805260"/>
          <a:ext cx="6692813" cy="9539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2E992-7B93-4CF1-9514-FFCD98D5BF67}">
      <dsp:nvSpPr>
        <dsp:cNvPr id="0" name=""/>
        <dsp:cNvSpPr/>
      </dsp:nvSpPr>
      <dsp:spPr>
        <a:xfrm>
          <a:off x="288852" y="4019899"/>
          <a:ext cx="525186" cy="524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64CBF7-66FD-40B7-B5F7-349FBBB228FE}">
      <dsp:nvSpPr>
        <dsp:cNvPr id="0" name=""/>
        <dsp:cNvSpPr/>
      </dsp:nvSpPr>
      <dsp:spPr>
        <a:xfrm>
          <a:off x="1102892" y="3805260"/>
          <a:ext cx="5520990" cy="101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0" tIns="107270" rIns="107270" bIns="107270" numCol="1" spcCol="1270" anchor="ctr" anchorCtr="0">
          <a:noAutofit/>
        </a:bodyPr>
        <a:lstStyle/>
        <a:p>
          <a:pPr marL="0" lvl="0" indent="0" algn="l" defTabSz="622300">
            <a:lnSpc>
              <a:spcPct val="100000"/>
            </a:lnSpc>
            <a:spcBef>
              <a:spcPct val="0"/>
            </a:spcBef>
            <a:spcAft>
              <a:spcPct val="35000"/>
            </a:spcAft>
            <a:buNone/>
          </a:pPr>
          <a:r>
            <a:rPr lang="en-US" sz="1400" kern="1200"/>
            <a:t>Brainstorm with an individual different steps to take to achieve a career goal, such as educational requirements and application process and then completing smaller steps towards the goal with the Program Participant.</a:t>
          </a:r>
        </a:p>
      </dsp:txBody>
      <dsp:txXfrm>
        <a:off x="1102892" y="3805260"/>
        <a:ext cx="5520990" cy="10135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D5D2C-9687-4F51-9F42-6578C1B98C48}">
      <dsp:nvSpPr>
        <dsp:cNvPr id="0" name=""/>
        <dsp:cNvSpPr/>
      </dsp:nvSpPr>
      <dsp:spPr>
        <a:xfrm>
          <a:off x="563316" y="364866"/>
          <a:ext cx="1749937" cy="17499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45372-84D2-46E1-BB38-340947434E89}">
      <dsp:nvSpPr>
        <dsp:cNvPr id="0" name=""/>
        <dsp:cNvSpPr/>
      </dsp:nvSpPr>
      <dsp:spPr>
        <a:xfrm>
          <a:off x="936253" y="737803"/>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1ED650-974D-409E-AC7F-95CA819349D1}">
      <dsp:nvSpPr>
        <dsp:cNvPr id="0" name=""/>
        <dsp:cNvSpPr/>
      </dsp:nvSpPr>
      <dsp:spPr>
        <a:xfrm>
          <a:off x="3910" y="2659866"/>
          <a:ext cx="2868750" cy="106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Ongoing research to ensure that the program is effective for Peer Navigators and Program Participants. </a:t>
          </a:r>
        </a:p>
      </dsp:txBody>
      <dsp:txXfrm>
        <a:off x="3910" y="2659866"/>
        <a:ext cx="2868750" cy="1068750"/>
      </dsp:txXfrm>
    </dsp:sp>
    <dsp:sp modelId="{5B82DC77-6851-481D-9C53-6905C2FC5134}">
      <dsp:nvSpPr>
        <dsp:cNvPr id="0" name=""/>
        <dsp:cNvSpPr/>
      </dsp:nvSpPr>
      <dsp:spPr>
        <a:xfrm>
          <a:off x="3934097" y="364866"/>
          <a:ext cx="1749937" cy="17499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E7CF0-9DEF-4515-8E38-6A11ADC2DB3B}">
      <dsp:nvSpPr>
        <dsp:cNvPr id="0" name=""/>
        <dsp:cNvSpPr/>
      </dsp:nvSpPr>
      <dsp:spPr>
        <a:xfrm>
          <a:off x="4307035" y="737803"/>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E5124D-E4E9-4EDB-B528-EAFC1911AD75}">
      <dsp:nvSpPr>
        <dsp:cNvPr id="0" name=""/>
        <dsp:cNvSpPr/>
      </dsp:nvSpPr>
      <dsp:spPr>
        <a:xfrm>
          <a:off x="3374691" y="2659866"/>
          <a:ext cx="2868750" cy="106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Qualitative data collected via introductory survey and exit survey. </a:t>
          </a:r>
        </a:p>
      </dsp:txBody>
      <dsp:txXfrm>
        <a:off x="3374691" y="2659866"/>
        <a:ext cx="2868750" cy="1068750"/>
      </dsp:txXfrm>
    </dsp:sp>
    <dsp:sp modelId="{A2767E1C-2F4E-4877-AE80-DCE1F02D0929}">
      <dsp:nvSpPr>
        <dsp:cNvPr id="0" name=""/>
        <dsp:cNvSpPr/>
      </dsp:nvSpPr>
      <dsp:spPr>
        <a:xfrm>
          <a:off x="7304879" y="364866"/>
          <a:ext cx="1749937" cy="17499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3ED23-C114-4694-93B7-C08A89E935A0}">
      <dsp:nvSpPr>
        <dsp:cNvPr id="0" name=""/>
        <dsp:cNvSpPr/>
      </dsp:nvSpPr>
      <dsp:spPr>
        <a:xfrm>
          <a:off x="7677816" y="737803"/>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F3CBDE-EAAF-4528-A83F-39E24FE9A5B8}">
      <dsp:nvSpPr>
        <dsp:cNvPr id="0" name=""/>
        <dsp:cNvSpPr/>
      </dsp:nvSpPr>
      <dsp:spPr>
        <a:xfrm>
          <a:off x="6745472" y="2659866"/>
          <a:ext cx="2868750" cy="106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Utilize this data to make the program adaptable and more widespread. </a:t>
          </a:r>
        </a:p>
      </dsp:txBody>
      <dsp:txXfrm>
        <a:off x="6745472" y="2659866"/>
        <a:ext cx="2868750" cy="1068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21786-0FD1-4B75-9248-23F4CE3EFDC9}"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B4176-EFCE-4DCE-9E70-4606A952B86C}" type="slidenum">
              <a:rPr lang="en-US" smtClean="0"/>
              <a:t>‹#›</a:t>
            </a:fld>
            <a:endParaRPr lang="en-US"/>
          </a:p>
        </p:txBody>
      </p:sp>
    </p:spTree>
    <p:extLst>
      <p:ext uri="{BB962C8B-B14F-4D97-AF65-F5344CB8AC3E}">
        <p14:creationId xmlns:p14="http://schemas.microsoft.com/office/powerpoint/2010/main" val="107411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introduce the idea of peer navigators</a:t>
            </a:r>
          </a:p>
        </p:txBody>
      </p:sp>
      <p:sp>
        <p:nvSpPr>
          <p:cNvPr id="4" name="Slide Number Placeholder 3"/>
          <p:cNvSpPr>
            <a:spLocks noGrp="1"/>
          </p:cNvSpPr>
          <p:nvPr>
            <p:ph type="sldNum" sz="quarter" idx="5"/>
          </p:nvPr>
        </p:nvSpPr>
        <p:spPr/>
        <p:txBody>
          <a:bodyPr/>
          <a:lstStyle/>
          <a:p>
            <a:fld id="{03EB4176-EFCE-4DCE-9E70-4606A952B86C}" type="slidenum">
              <a:rPr lang="en-US" smtClean="0"/>
              <a:t>2</a:t>
            </a:fld>
            <a:endParaRPr lang="en-US"/>
          </a:p>
        </p:txBody>
      </p:sp>
    </p:spTree>
    <p:extLst>
      <p:ext uri="{BB962C8B-B14F-4D97-AF65-F5344CB8AC3E}">
        <p14:creationId xmlns:p14="http://schemas.microsoft.com/office/powerpoint/2010/main" val="1756606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 will never be complete as new resources are made, discovered, and new people bring their own experience and knowledge including program participants and peer navigators. </a:t>
            </a:r>
          </a:p>
        </p:txBody>
      </p:sp>
      <p:sp>
        <p:nvSpPr>
          <p:cNvPr id="4" name="Slide Number Placeholder 3"/>
          <p:cNvSpPr>
            <a:spLocks noGrp="1"/>
          </p:cNvSpPr>
          <p:nvPr>
            <p:ph type="sldNum" sz="quarter" idx="5"/>
          </p:nvPr>
        </p:nvSpPr>
        <p:spPr/>
        <p:txBody>
          <a:bodyPr/>
          <a:lstStyle/>
          <a:p>
            <a:fld id="{03EB4176-EFCE-4DCE-9E70-4606A952B86C}" type="slidenum">
              <a:rPr lang="en-US" smtClean="0"/>
              <a:t>11</a:t>
            </a:fld>
            <a:endParaRPr lang="en-US"/>
          </a:p>
        </p:txBody>
      </p:sp>
    </p:spTree>
    <p:extLst>
      <p:ext uri="{BB962C8B-B14F-4D97-AF65-F5344CB8AC3E}">
        <p14:creationId xmlns:p14="http://schemas.microsoft.com/office/powerpoint/2010/main" val="171885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will likely change based on pilot program</a:t>
            </a:r>
          </a:p>
        </p:txBody>
      </p:sp>
      <p:sp>
        <p:nvSpPr>
          <p:cNvPr id="4" name="Slide Number Placeholder 3"/>
          <p:cNvSpPr>
            <a:spLocks noGrp="1"/>
          </p:cNvSpPr>
          <p:nvPr>
            <p:ph type="sldNum" sz="quarter" idx="5"/>
          </p:nvPr>
        </p:nvSpPr>
        <p:spPr/>
        <p:txBody>
          <a:bodyPr/>
          <a:lstStyle/>
          <a:p>
            <a:fld id="{03EB4176-EFCE-4DCE-9E70-4606A952B86C}" type="slidenum">
              <a:rPr lang="en-US" smtClean="0"/>
              <a:t>12</a:t>
            </a:fld>
            <a:endParaRPr lang="en-US"/>
          </a:p>
        </p:txBody>
      </p:sp>
    </p:spTree>
    <p:extLst>
      <p:ext uri="{BB962C8B-B14F-4D97-AF65-F5344CB8AC3E}">
        <p14:creationId xmlns:p14="http://schemas.microsoft.com/office/powerpoint/2010/main" val="58654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timelines are flexible based on individual needs. This is most likely for someone at the very beginning of the process who needs intensive referrals.</a:t>
            </a:r>
          </a:p>
        </p:txBody>
      </p:sp>
      <p:sp>
        <p:nvSpPr>
          <p:cNvPr id="4" name="Slide Number Placeholder 3"/>
          <p:cNvSpPr>
            <a:spLocks noGrp="1"/>
          </p:cNvSpPr>
          <p:nvPr>
            <p:ph type="sldNum" sz="quarter" idx="5"/>
          </p:nvPr>
        </p:nvSpPr>
        <p:spPr/>
        <p:txBody>
          <a:bodyPr/>
          <a:lstStyle/>
          <a:p>
            <a:fld id="{03EB4176-EFCE-4DCE-9E70-4606A952B86C}" type="slidenum">
              <a:rPr lang="en-US" smtClean="0"/>
              <a:t>13</a:t>
            </a:fld>
            <a:endParaRPr lang="en-US"/>
          </a:p>
        </p:txBody>
      </p:sp>
    </p:spTree>
    <p:extLst>
      <p:ext uri="{BB962C8B-B14F-4D97-AF65-F5344CB8AC3E}">
        <p14:creationId xmlns:p14="http://schemas.microsoft.com/office/powerpoint/2010/main" val="278468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of what could happen. Note: It looks like every other general case manager professional</a:t>
            </a:r>
          </a:p>
        </p:txBody>
      </p:sp>
      <p:sp>
        <p:nvSpPr>
          <p:cNvPr id="4" name="Slide Number Placeholder 3"/>
          <p:cNvSpPr>
            <a:spLocks noGrp="1"/>
          </p:cNvSpPr>
          <p:nvPr>
            <p:ph type="sldNum" sz="quarter" idx="5"/>
          </p:nvPr>
        </p:nvSpPr>
        <p:spPr/>
        <p:txBody>
          <a:bodyPr/>
          <a:lstStyle/>
          <a:p>
            <a:fld id="{03EB4176-EFCE-4DCE-9E70-4606A952B86C}" type="slidenum">
              <a:rPr lang="en-US" smtClean="0"/>
              <a:t>14</a:t>
            </a:fld>
            <a:endParaRPr lang="en-US"/>
          </a:p>
        </p:txBody>
      </p:sp>
    </p:spTree>
    <p:extLst>
      <p:ext uri="{BB962C8B-B14F-4D97-AF65-F5344CB8AC3E}">
        <p14:creationId xmlns:p14="http://schemas.microsoft.com/office/powerpoint/2010/main" val="187340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support that a Peer can provide. Note: the peer is not doing for, but doing with. The participant will have to take the next steps to work towards transitioning their services. </a:t>
            </a:r>
          </a:p>
        </p:txBody>
      </p:sp>
      <p:sp>
        <p:nvSpPr>
          <p:cNvPr id="4" name="Slide Number Placeholder 3"/>
          <p:cNvSpPr>
            <a:spLocks noGrp="1"/>
          </p:cNvSpPr>
          <p:nvPr>
            <p:ph type="sldNum" sz="quarter" idx="5"/>
          </p:nvPr>
        </p:nvSpPr>
        <p:spPr/>
        <p:txBody>
          <a:bodyPr/>
          <a:lstStyle/>
          <a:p>
            <a:fld id="{03EB4176-EFCE-4DCE-9E70-4606A952B86C}" type="slidenum">
              <a:rPr lang="en-US" smtClean="0"/>
              <a:t>15</a:t>
            </a:fld>
            <a:endParaRPr lang="en-US"/>
          </a:p>
        </p:txBody>
      </p:sp>
    </p:spTree>
    <p:extLst>
      <p:ext uri="{BB962C8B-B14F-4D97-AF65-F5344CB8AC3E}">
        <p14:creationId xmlns:p14="http://schemas.microsoft.com/office/powerpoint/2010/main" val="3242269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from pilot program to grow and adapt the program in the future</a:t>
            </a:r>
          </a:p>
        </p:txBody>
      </p:sp>
      <p:sp>
        <p:nvSpPr>
          <p:cNvPr id="4" name="Slide Number Placeholder 3"/>
          <p:cNvSpPr>
            <a:spLocks noGrp="1"/>
          </p:cNvSpPr>
          <p:nvPr>
            <p:ph type="sldNum" sz="quarter" idx="5"/>
          </p:nvPr>
        </p:nvSpPr>
        <p:spPr/>
        <p:txBody>
          <a:bodyPr/>
          <a:lstStyle/>
          <a:p>
            <a:fld id="{03EB4176-EFCE-4DCE-9E70-4606A952B86C}" type="slidenum">
              <a:rPr lang="en-US" smtClean="0"/>
              <a:t>16</a:t>
            </a:fld>
            <a:endParaRPr lang="en-US"/>
          </a:p>
        </p:txBody>
      </p:sp>
    </p:spTree>
    <p:extLst>
      <p:ext uri="{BB962C8B-B14F-4D97-AF65-F5344CB8AC3E}">
        <p14:creationId xmlns:p14="http://schemas.microsoft.com/office/powerpoint/2010/main" val="2616070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programming will depend on monetary support and referrals.</a:t>
            </a:r>
          </a:p>
        </p:txBody>
      </p:sp>
      <p:sp>
        <p:nvSpPr>
          <p:cNvPr id="4" name="Slide Number Placeholder 3"/>
          <p:cNvSpPr>
            <a:spLocks noGrp="1"/>
          </p:cNvSpPr>
          <p:nvPr>
            <p:ph type="sldNum" sz="quarter" idx="5"/>
          </p:nvPr>
        </p:nvSpPr>
        <p:spPr/>
        <p:txBody>
          <a:bodyPr/>
          <a:lstStyle/>
          <a:p>
            <a:fld id="{03EB4176-EFCE-4DCE-9E70-4606A952B86C}" type="slidenum">
              <a:rPr lang="en-US" smtClean="0"/>
              <a:t>17</a:t>
            </a:fld>
            <a:endParaRPr lang="en-US"/>
          </a:p>
        </p:txBody>
      </p:sp>
    </p:spTree>
    <p:extLst>
      <p:ext uri="{BB962C8B-B14F-4D97-AF65-F5344CB8AC3E}">
        <p14:creationId xmlns:p14="http://schemas.microsoft.com/office/powerpoint/2010/main" val="165928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Fin</a:t>
            </a:r>
          </a:p>
        </p:txBody>
      </p:sp>
      <p:sp>
        <p:nvSpPr>
          <p:cNvPr id="4" name="Slide Number Placeholder 3"/>
          <p:cNvSpPr>
            <a:spLocks noGrp="1"/>
          </p:cNvSpPr>
          <p:nvPr>
            <p:ph type="sldNum" sz="quarter" idx="5"/>
          </p:nvPr>
        </p:nvSpPr>
        <p:spPr/>
        <p:txBody>
          <a:bodyPr/>
          <a:lstStyle/>
          <a:p>
            <a:fld id="{03EB4176-EFCE-4DCE-9E70-4606A952B86C}" type="slidenum">
              <a:rPr lang="en-US" smtClean="0"/>
              <a:t>18</a:t>
            </a:fld>
            <a:endParaRPr lang="en-US"/>
          </a:p>
        </p:txBody>
      </p:sp>
    </p:spTree>
    <p:extLst>
      <p:ext uri="{BB962C8B-B14F-4D97-AF65-F5344CB8AC3E}">
        <p14:creationId xmlns:p14="http://schemas.microsoft.com/office/powerpoint/2010/main" val="96892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need: A lot of individuals are given services for many years that will end at certain ages and there is no service or support availability leading to low percentages of community integration in employment, social, and educational settings. Peer Navigators have a unique skill set with their own personal experience and knowledge. </a:t>
            </a:r>
          </a:p>
        </p:txBody>
      </p:sp>
      <p:sp>
        <p:nvSpPr>
          <p:cNvPr id="4" name="Slide Number Placeholder 3"/>
          <p:cNvSpPr>
            <a:spLocks noGrp="1"/>
          </p:cNvSpPr>
          <p:nvPr>
            <p:ph type="sldNum" sz="quarter" idx="5"/>
          </p:nvPr>
        </p:nvSpPr>
        <p:spPr/>
        <p:txBody>
          <a:bodyPr/>
          <a:lstStyle/>
          <a:p>
            <a:fld id="{03EB4176-EFCE-4DCE-9E70-4606A952B86C}" type="slidenum">
              <a:rPr lang="en-US" smtClean="0"/>
              <a:t>3</a:t>
            </a:fld>
            <a:endParaRPr lang="en-US"/>
          </a:p>
        </p:txBody>
      </p:sp>
    </p:spTree>
    <p:extLst>
      <p:ext uri="{BB962C8B-B14F-4D97-AF65-F5344CB8AC3E}">
        <p14:creationId xmlns:p14="http://schemas.microsoft.com/office/powerpoint/2010/main" val="45215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know themselves best. That is why an individual with ID/DD who has experienced the difficulties with the transition process would be the best guide for individuals beginning or going through the process. </a:t>
            </a:r>
          </a:p>
        </p:txBody>
      </p:sp>
      <p:sp>
        <p:nvSpPr>
          <p:cNvPr id="4" name="Slide Number Placeholder 3"/>
          <p:cNvSpPr>
            <a:spLocks noGrp="1"/>
          </p:cNvSpPr>
          <p:nvPr>
            <p:ph type="sldNum" sz="quarter" idx="5"/>
          </p:nvPr>
        </p:nvSpPr>
        <p:spPr/>
        <p:txBody>
          <a:bodyPr/>
          <a:lstStyle/>
          <a:p>
            <a:fld id="{03EB4176-EFCE-4DCE-9E70-4606A952B86C}" type="slidenum">
              <a:rPr lang="en-US" smtClean="0"/>
              <a:t>4</a:t>
            </a:fld>
            <a:endParaRPr lang="en-US"/>
          </a:p>
        </p:txBody>
      </p:sp>
    </p:spTree>
    <p:extLst>
      <p:ext uri="{BB962C8B-B14F-4D97-AF65-F5344CB8AC3E}">
        <p14:creationId xmlns:p14="http://schemas.microsoft.com/office/powerpoint/2010/main" val="410391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Basic: Anything related to transition, the Peer Navigator can help with</a:t>
            </a:r>
          </a:p>
        </p:txBody>
      </p:sp>
      <p:sp>
        <p:nvSpPr>
          <p:cNvPr id="4" name="Slide Number Placeholder 3"/>
          <p:cNvSpPr>
            <a:spLocks noGrp="1"/>
          </p:cNvSpPr>
          <p:nvPr>
            <p:ph type="sldNum" sz="quarter" idx="5"/>
          </p:nvPr>
        </p:nvSpPr>
        <p:spPr/>
        <p:txBody>
          <a:bodyPr/>
          <a:lstStyle/>
          <a:p>
            <a:fld id="{03EB4176-EFCE-4DCE-9E70-4606A952B86C}" type="slidenum">
              <a:rPr lang="en-US" smtClean="0"/>
              <a:t>5</a:t>
            </a:fld>
            <a:endParaRPr lang="en-US"/>
          </a:p>
        </p:txBody>
      </p:sp>
    </p:spTree>
    <p:extLst>
      <p:ext uri="{BB962C8B-B14F-4D97-AF65-F5344CB8AC3E}">
        <p14:creationId xmlns:p14="http://schemas.microsoft.com/office/powerpoint/2010/main" val="70496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“Umbrella” terms for the typical areas of transition</a:t>
            </a:r>
          </a:p>
        </p:txBody>
      </p:sp>
      <p:sp>
        <p:nvSpPr>
          <p:cNvPr id="4" name="Slide Number Placeholder 3"/>
          <p:cNvSpPr>
            <a:spLocks noGrp="1"/>
          </p:cNvSpPr>
          <p:nvPr>
            <p:ph type="sldNum" sz="quarter" idx="5"/>
          </p:nvPr>
        </p:nvSpPr>
        <p:spPr/>
        <p:txBody>
          <a:bodyPr/>
          <a:lstStyle/>
          <a:p>
            <a:fld id="{03EB4176-EFCE-4DCE-9E70-4606A952B86C}" type="slidenum">
              <a:rPr lang="en-US" smtClean="0"/>
              <a:t>6</a:t>
            </a:fld>
            <a:endParaRPr lang="en-US"/>
          </a:p>
        </p:txBody>
      </p:sp>
    </p:spTree>
    <p:extLst>
      <p:ext uri="{BB962C8B-B14F-4D97-AF65-F5344CB8AC3E}">
        <p14:creationId xmlns:p14="http://schemas.microsoft.com/office/powerpoint/2010/main" val="406525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 behind it and the ability to adjust based on peers, participants, audience, etc. </a:t>
            </a:r>
          </a:p>
        </p:txBody>
      </p:sp>
      <p:sp>
        <p:nvSpPr>
          <p:cNvPr id="4" name="Slide Number Placeholder 3"/>
          <p:cNvSpPr>
            <a:spLocks noGrp="1"/>
          </p:cNvSpPr>
          <p:nvPr>
            <p:ph type="sldNum" sz="quarter" idx="5"/>
          </p:nvPr>
        </p:nvSpPr>
        <p:spPr/>
        <p:txBody>
          <a:bodyPr/>
          <a:lstStyle/>
          <a:p>
            <a:fld id="{03EB4176-EFCE-4DCE-9E70-4606A952B86C}" type="slidenum">
              <a:rPr lang="en-US" smtClean="0"/>
              <a:t>7</a:t>
            </a:fld>
            <a:endParaRPr lang="en-US"/>
          </a:p>
        </p:txBody>
      </p:sp>
    </p:spTree>
    <p:extLst>
      <p:ext uri="{BB962C8B-B14F-4D97-AF65-F5344CB8AC3E}">
        <p14:creationId xmlns:p14="http://schemas.microsoft.com/office/powerpoint/2010/main" val="256503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on training and the ability to remain flexible and lead into PCP and how flexibility is key for this ideology</a:t>
            </a:r>
          </a:p>
        </p:txBody>
      </p:sp>
      <p:sp>
        <p:nvSpPr>
          <p:cNvPr id="4" name="Slide Number Placeholder 3"/>
          <p:cNvSpPr>
            <a:spLocks noGrp="1"/>
          </p:cNvSpPr>
          <p:nvPr>
            <p:ph type="sldNum" sz="quarter" idx="5"/>
          </p:nvPr>
        </p:nvSpPr>
        <p:spPr/>
        <p:txBody>
          <a:bodyPr/>
          <a:lstStyle/>
          <a:p>
            <a:fld id="{03EB4176-EFCE-4DCE-9E70-4606A952B86C}" type="slidenum">
              <a:rPr lang="en-US" smtClean="0"/>
              <a:t>8</a:t>
            </a:fld>
            <a:endParaRPr lang="en-US"/>
          </a:p>
        </p:txBody>
      </p:sp>
    </p:spTree>
    <p:extLst>
      <p:ext uri="{BB962C8B-B14F-4D97-AF65-F5344CB8AC3E}">
        <p14:creationId xmlns:p14="http://schemas.microsoft.com/office/powerpoint/2010/main" val="7252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ideology here and go into the planning process on next slides</a:t>
            </a:r>
          </a:p>
        </p:txBody>
      </p:sp>
      <p:sp>
        <p:nvSpPr>
          <p:cNvPr id="4" name="Slide Number Placeholder 3"/>
          <p:cNvSpPr>
            <a:spLocks noGrp="1"/>
          </p:cNvSpPr>
          <p:nvPr>
            <p:ph type="sldNum" sz="quarter" idx="5"/>
          </p:nvPr>
        </p:nvSpPr>
        <p:spPr/>
        <p:txBody>
          <a:bodyPr/>
          <a:lstStyle/>
          <a:p>
            <a:fld id="{03EB4176-EFCE-4DCE-9E70-4606A952B86C}" type="slidenum">
              <a:rPr lang="en-US" smtClean="0"/>
              <a:t>9</a:t>
            </a:fld>
            <a:endParaRPr lang="en-US"/>
          </a:p>
        </p:txBody>
      </p:sp>
    </p:spTree>
    <p:extLst>
      <p:ext uri="{BB962C8B-B14F-4D97-AF65-F5344CB8AC3E}">
        <p14:creationId xmlns:p14="http://schemas.microsoft.com/office/powerpoint/2010/main" val="183775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these are just examples from PCP agencies and can be changed based on needs, goals, and however the Peer Navigator and Program Participants can understand the barriers, supports needed, how the individual works, what the individual would like to do, etc. </a:t>
            </a:r>
          </a:p>
        </p:txBody>
      </p:sp>
      <p:sp>
        <p:nvSpPr>
          <p:cNvPr id="4" name="Slide Number Placeholder 3"/>
          <p:cNvSpPr>
            <a:spLocks noGrp="1"/>
          </p:cNvSpPr>
          <p:nvPr>
            <p:ph type="sldNum" sz="quarter" idx="5"/>
          </p:nvPr>
        </p:nvSpPr>
        <p:spPr/>
        <p:txBody>
          <a:bodyPr/>
          <a:lstStyle/>
          <a:p>
            <a:fld id="{03EB4176-EFCE-4DCE-9E70-4606A952B86C}" type="slidenum">
              <a:rPr lang="en-US" smtClean="0"/>
              <a:t>10</a:t>
            </a:fld>
            <a:endParaRPr lang="en-US"/>
          </a:p>
        </p:txBody>
      </p:sp>
    </p:spTree>
    <p:extLst>
      <p:ext uri="{BB962C8B-B14F-4D97-AF65-F5344CB8AC3E}">
        <p14:creationId xmlns:p14="http://schemas.microsoft.com/office/powerpoint/2010/main" val="160447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16911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90810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64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856332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443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95570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445252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7164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3229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500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CBF3A-D7FB-4B97-8FD5-6FFB20CB1E8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83706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CBF3A-D7FB-4B97-8FD5-6FFB20CB1E84}"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68006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CBF3A-D7FB-4B97-8FD5-6FFB20CB1E84}"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82978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CBF3A-D7FB-4B97-8FD5-6FFB20CB1E84}"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01080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54483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
        <p:nvSpPr>
          <p:cNvPr id="5" name="Date Placeholder 4"/>
          <p:cNvSpPr>
            <a:spLocks noGrp="1"/>
          </p:cNvSpPr>
          <p:nvPr>
            <p:ph type="dt" sz="half" idx="10"/>
          </p:nvPr>
        </p:nvSpPr>
        <p:spPr/>
        <p:txBody>
          <a:bodyPr/>
          <a:lstStyle/>
          <a:p>
            <a:fld id="{F6CCBF3A-D7FB-4B97-8FD5-6FFB20CB1E84}" type="datetimeFigureOut">
              <a:rPr lang="en-US" smtClean="0"/>
              <a:t>6/13/2023</a:t>
            </a:fld>
            <a:endParaRPr lang="en-US"/>
          </a:p>
        </p:txBody>
      </p:sp>
    </p:spTree>
    <p:extLst>
      <p:ext uri="{BB962C8B-B14F-4D97-AF65-F5344CB8AC3E}">
        <p14:creationId xmlns:p14="http://schemas.microsoft.com/office/powerpoint/2010/main" val="145822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CCBF3A-D7FB-4B97-8FD5-6FFB20CB1E84}" type="datetimeFigureOut">
              <a:rPr lang="en-US" smtClean="0"/>
              <a:t>6/13/2023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09D357-8067-4A1F-97B2-93C5160B78D9}" type="slidenum">
              <a:rPr lang="en-US" smtClean="0"/>
              <a:t>‹#›</a:t>
            </a:fld>
            <a:endParaRPr lang="en-US"/>
          </a:p>
        </p:txBody>
      </p:sp>
    </p:spTree>
    <p:extLst>
      <p:ext uri="{BB962C8B-B14F-4D97-AF65-F5344CB8AC3E}">
        <p14:creationId xmlns:p14="http://schemas.microsoft.com/office/powerpoint/2010/main" val="368057276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EAF2F-4129-B90E-EA5D-5194ADC9C4E0}"/>
              </a:ext>
            </a:extLst>
          </p:cNvPr>
          <p:cNvSpPr>
            <a:spLocks noGrp="1"/>
          </p:cNvSpPr>
          <p:nvPr>
            <p:ph type="ctrTitle"/>
          </p:nvPr>
        </p:nvSpPr>
        <p:spPr>
          <a:xfrm>
            <a:off x="4419136" y="1020871"/>
            <a:ext cx="6960759" cy="2849671"/>
          </a:xfrm>
        </p:spPr>
        <p:txBody>
          <a:bodyPr>
            <a:normAutofit/>
          </a:bodyPr>
          <a:lstStyle/>
          <a:p>
            <a:pPr algn="l"/>
            <a:r>
              <a:rPr lang="en-US" sz="6000">
                <a:solidFill>
                  <a:srgbClr val="FFFFFF"/>
                </a:solidFill>
              </a:rPr>
              <a:t>Introduction to CHLA’s Peer Navigation Program</a:t>
            </a:r>
          </a:p>
        </p:txBody>
      </p:sp>
      <p:sp>
        <p:nvSpPr>
          <p:cNvPr id="3" name="Subtitle 2">
            <a:extLst>
              <a:ext uri="{FF2B5EF4-FFF2-40B4-BE49-F238E27FC236}">
                <a16:creationId xmlns:a16="http://schemas.microsoft.com/office/drawing/2014/main" id="{7BCACB1A-FD13-73CB-9A0F-7751E61E0BB8}"/>
              </a:ext>
            </a:extLst>
          </p:cNvPr>
          <p:cNvSpPr>
            <a:spLocks noGrp="1"/>
          </p:cNvSpPr>
          <p:nvPr>
            <p:ph type="subTitle" idx="1"/>
          </p:nvPr>
        </p:nvSpPr>
        <p:spPr>
          <a:xfrm>
            <a:off x="4456386" y="3962088"/>
            <a:ext cx="6203795" cy="1186108"/>
          </a:xfrm>
        </p:spPr>
        <p:txBody>
          <a:bodyPr>
            <a:normAutofit/>
          </a:bodyPr>
          <a:lstStyle/>
          <a:p>
            <a:pPr algn="l"/>
            <a:r>
              <a:rPr lang="en-US">
                <a:solidFill>
                  <a:srgbClr val="FFFFFF">
                    <a:alpha val="70000"/>
                  </a:srgbClr>
                </a:solidFill>
              </a:rPr>
              <a:t>2023</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771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AD5A-FF8C-6299-9C55-FAACBAA6B6CF}"/>
              </a:ext>
            </a:extLst>
          </p:cNvPr>
          <p:cNvSpPr>
            <a:spLocks noGrp="1"/>
          </p:cNvSpPr>
          <p:nvPr>
            <p:ph type="title"/>
          </p:nvPr>
        </p:nvSpPr>
        <p:spPr/>
        <p:txBody>
          <a:bodyPr/>
          <a:lstStyle/>
          <a:p>
            <a:r>
              <a:rPr lang="en-US" dirty="0"/>
              <a:t>PCP Plans</a:t>
            </a:r>
          </a:p>
        </p:txBody>
      </p:sp>
      <p:pic>
        <p:nvPicPr>
          <p:cNvPr id="5" name="Picture 4" descr="A picture containing text, diagram, line, plot&#10;&#10;Description automatically generated">
            <a:extLst>
              <a:ext uri="{FF2B5EF4-FFF2-40B4-BE49-F238E27FC236}">
                <a16:creationId xmlns:a16="http://schemas.microsoft.com/office/drawing/2014/main" id="{5ACF8EE6-3FEB-6A80-26D1-0AEFFDA0B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 y="1270000"/>
            <a:ext cx="5340917" cy="3412253"/>
          </a:xfrm>
          <a:prstGeom prst="rect">
            <a:avLst/>
          </a:prstGeom>
        </p:spPr>
      </p:pic>
      <p:pic>
        <p:nvPicPr>
          <p:cNvPr id="7" name="Picture 6" descr="A picture containing diagram, text, map&#10;&#10;Description automatically generated">
            <a:extLst>
              <a:ext uri="{FF2B5EF4-FFF2-40B4-BE49-F238E27FC236}">
                <a16:creationId xmlns:a16="http://schemas.microsoft.com/office/drawing/2014/main" id="{CFA1D2E4-3916-E3C4-832F-6AF2AF7BA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995" y="609600"/>
            <a:ext cx="4373509" cy="3324861"/>
          </a:xfrm>
          <a:prstGeom prst="rect">
            <a:avLst/>
          </a:prstGeom>
        </p:spPr>
      </p:pic>
      <p:pic>
        <p:nvPicPr>
          <p:cNvPr id="9" name="Picture 8" descr="A diagram of a solution circle&#10;&#10;Description automatically generated with low confidence">
            <a:extLst>
              <a:ext uri="{FF2B5EF4-FFF2-40B4-BE49-F238E27FC236}">
                <a16:creationId xmlns:a16="http://schemas.microsoft.com/office/drawing/2014/main" id="{484D28C8-6B66-866B-1ADE-A982ACDFD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708" y="2590800"/>
            <a:ext cx="2962656" cy="3657600"/>
          </a:xfrm>
          <a:prstGeom prst="rect">
            <a:avLst/>
          </a:prstGeom>
        </p:spPr>
      </p:pic>
    </p:spTree>
    <p:extLst>
      <p:ext uri="{BB962C8B-B14F-4D97-AF65-F5344CB8AC3E}">
        <p14:creationId xmlns:p14="http://schemas.microsoft.com/office/powerpoint/2010/main" val="141698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D258-57A4-FFFB-C950-2B75A68BBC57}"/>
              </a:ext>
            </a:extLst>
          </p:cNvPr>
          <p:cNvSpPr>
            <a:spLocks noGrp="1"/>
          </p:cNvSpPr>
          <p:nvPr>
            <p:ph type="title"/>
          </p:nvPr>
        </p:nvSpPr>
        <p:spPr>
          <a:xfrm>
            <a:off x="677334" y="609600"/>
            <a:ext cx="8596668" cy="1320800"/>
          </a:xfrm>
        </p:spPr>
        <p:txBody>
          <a:bodyPr>
            <a:normAutofit/>
          </a:bodyPr>
          <a:lstStyle/>
          <a:p>
            <a:r>
              <a:rPr lang="en-US" dirty="0"/>
              <a:t>Resource Hub</a:t>
            </a:r>
          </a:p>
        </p:txBody>
      </p:sp>
      <p:graphicFrame>
        <p:nvGraphicFramePr>
          <p:cNvPr id="5" name="Content Placeholder 2">
            <a:extLst>
              <a:ext uri="{FF2B5EF4-FFF2-40B4-BE49-F238E27FC236}">
                <a16:creationId xmlns:a16="http://schemas.microsoft.com/office/drawing/2014/main" id="{F8CDEE39-D403-9EA7-AB75-90B2BA428FF4}"/>
              </a:ext>
            </a:extLst>
          </p:cNvPr>
          <p:cNvGraphicFramePr>
            <a:graphicFrameLocks noGrp="1"/>
          </p:cNvGraphicFramePr>
          <p:nvPr>
            <p:ph idx="1"/>
            <p:extLst>
              <p:ext uri="{D42A27DB-BD31-4B8C-83A1-F6EECF244321}">
                <p14:modId xmlns:p14="http://schemas.microsoft.com/office/powerpoint/2010/main" val="12903140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33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14D6-6C7A-FACE-5E41-3492B326B0F5}"/>
              </a:ext>
            </a:extLst>
          </p:cNvPr>
          <p:cNvSpPr>
            <a:spLocks noGrp="1"/>
          </p:cNvSpPr>
          <p:nvPr>
            <p:ph type="title"/>
          </p:nvPr>
        </p:nvSpPr>
        <p:spPr/>
        <p:txBody>
          <a:bodyPr/>
          <a:lstStyle/>
          <a:p>
            <a:r>
              <a:rPr lang="en-US" dirty="0"/>
              <a:t>Peer Navigator Training Timeline</a:t>
            </a:r>
          </a:p>
        </p:txBody>
      </p:sp>
      <p:sp>
        <p:nvSpPr>
          <p:cNvPr id="4" name="Rectangle: Rounded Corners 3">
            <a:extLst>
              <a:ext uri="{FF2B5EF4-FFF2-40B4-BE49-F238E27FC236}">
                <a16:creationId xmlns:a16="http://schemas.microsoft.com/office/drawing/2014/main" id="{F798ED4D-E5E3-2B08-AF15-93B502F6E4F9}"/>
              </a:ext>
            </a:extLst>
          </p:cNvPr>
          <p:cNvSpPr/>
          <p:nvPr/>
        </p:nvSpPr>
        <p:spPr>
          <a:xfrm>
            <a:off x="288451" y="2830468"/>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Calibri"/>
              </a:rPr>
              <a:t>CHLA Orientation</a:t>
            </a:r>
            <a:endParaRPr lang="en-US" dirty="0"/>
          </a:p>
        </p:txBody>
      </p:sp>
      <p:sp>
        <p:nvSpPr>
          <p:cNvPr id="5" name="Rectangle: Rounded Corners 4">
            <a:extLst>
              <a:ext uri="{FF2B5EF4-FFF2-40B4-BE49-F238E27FC236}">
                <a16:creationId xmlns:a16="http://schemas.microsoft.com/office/drawing/2014/main" id="{1C50C2CF-1AC1-3D12-EEF0-12AC46530C55}"/>
              </a:ext>
            </a:extLst>
          </p:cNvPr>
          <p:cNvSpPr/>
          <p:nvPr/>
        </p:nvSpPr>
        <p:spPr>
          <a:xfrm>
            <a:off x="2991394" y="2830467"/>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Introduction to Peer Navigation</a:t>
            </a:r>
            <a:endParaRPr lang="en-US" dirty="0"/>
          </a:p>
        </p:txBody>
      </p:sp>
      <p:sp>
        <p:nvSpPr>
          <p:cNvPr id="6" name="Rectangle: Rounded Corners 5">
            <a:extLst>
              <a:ext uri="{FF2B5EF4-FFF2-40B4-BE49-F238E27FC236}">
                <a16:creationId xmlns:a16="http://schemas.microsoft.com/office/drawing/2014/main" id="{7074C0A2-1C41-EF39-8975-A8B3840D64D6}"/>
              </a:ext>
            </a:extLst>
          </p:cNvPr>
          <p:cNvSpPr/>
          <p:nvPr/>
        </p:nvSpPr>
        <p:spPr>
          <a:xfrm>
            <a:off x="5694338" y="2816089"/>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Complete All PN Trainings</a:t>
            </a:r>
          </a:p>
        </p:txBody>
      </p:sp>
      <p:sp>
        <p:nvSpPr>
          <p:cNvPr id="7" name="Rectangle: Rounded Corners 6">
            <a:extLst>
              <a:ext uri="{FF2B5EF4-FFF2-40B4-BE49-F238E27FC236}">
                <a16:creationId xmlns:a16="http://schemas.microsoft.com/office/drawing/2014/main" id="{A02EBB3D-2D44-B2E8-A07E-ED0B05A6F09D}"/>
              </a:ext>
            </a:extLst>
          </p:cNvPr>
          <p:cNvSpPr/>
          <p:nvPr/>
        </p:nvSpPr>
        <p:spPr>
          <a:xfrm>
            <a:off x="8397281" y="2817747"/>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Begin Case Management</a:t>
            </a:r>
          </a:p>
        </p:txBody>
      </p:sp>
      <p:cxnSp>
        <p:nvCxnSpPr>
          <p:cNvPr id="8" name="Straight Arrow Connector 7">
            <a:extLst>
              <a:ext uri="{FF2B5EF4-FFF2-40B4-BE49-F238E27FC236}">
                <a16:creationId xmlns:a16="http://schemas.microsoft.com/office/drawing/2014/main" id="{E25C04E4-5A44-B592-3662-46128C7AC673}"/>
              </a:ext>
            </a:extLst>
          </p:cNvPr>
          <p:cNvCxnSpPr/>
          <p:nvPr/>
        </p:nvCxnSpPr>
        <p:spPr>
          <a:xfrm>
            <a:off x="1824587" y="3244023"/>
            <a:ext cx="1168399" cy="5862"/>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AFCCDAF-4B4A-D3B5-46A3-8BD3A0C6F0AA}"/>
              </a:ext>
            </a:extLst>
          </p:cNvPr>
          <p:cNvCxnSpPr>
            <a:cxnSpLocks/>
          </p:cNvCxnSpPr>
          <p:nvPr/>
        </p:nvCxnSpPr>
        <p:spPr>
          <a:xfrm>
            <a:off x="4530663" y="3244023"/>
            <a:ext cx="1168399" cy="5862"/>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FFAF60-ACEE-87CE-2E95-6EF408C558DD}"/>
              </a:ext>
            </a:extLst>
          </p:cNvPr>
          <p:cNvCxnSpPr>
            <a:cxnSpLocks/>
          </p:cNvCxnSpPr>
          <p:nvPr/>
        </p:nvCxnSpPr>
        <p:spPr>
          <a:xfrm>
            <a:off x="7236739" y="3244023"/>
            <a:ext cx="1168399" cy="5862"/>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4D517B8-5F94-8B50-43F0-778EB43EA555}"/>
              </a:ext>
            </a:extLst>
          </p:cNvPr>
          <p:cNvGrpSpPr/>
          <p:nvPr/>
        </p:nvGrpSpPr>
        <p:grpSpPr>
          <a:xfrm>
            <a:off x="1772078" y="3660436"/>
            <a:ext cx="1324706" cy="625230"/>
            <a:chOff x="2690935" y="3648319"/>
            <a:chExt cx="1324706" cy="625230"/>
          </a:xfrm>
        </p:grpSpPr>
        <p:cxnSp>
          <p:nvCxnSpPr>
            <p:cNvPr id="12" name="Straight Arrow Connector 11">
              <a:extLst>
                <a:ext uri="{FF2B5EF4-FFF2-40B4-BE49-F238E27FC236}">
                  <a16:creationId xmlns:a16="http://schemas.microsoft.com/office/drawing/2014/main" id="{4D8B034D-3412-0058-369F-0F416CBE47E0}"/>
                </a:ext>
              </a:extLst>
            </p:cNvPr>
            <p:cNvCxnSpPr/>
            <p:nvPr/>
          </p:nvCxnSpPr>
          <p:spPr>
            <a:xfrm>
              <a:off x="2690935" y="3648319"/>
              <a:ext cx="592015" cy="62132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1F07BB9-63F4-34B3-0B0E-B8A91D5C598C}"/>
                </a:ext>
              </a:extLst>
            </p:cNvPr>
            <p:cNvCxnSpPr>
              <a:cxnSpLocks/>
            </p:cNvCxnSpPr>
            <p:nvPr/>
          </p:nvCxnSpPr>
          <p:spPr>
            <a:xfrm flipV="1">
              <a:off x="3257549" y="3683489"/>
              <a:ext cx="758092" cy="590060"/>
            </a:xfrm>
            <a:prstGeom prst="straightConnector1">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226B201-29EA-CFEC-6421-C473FD56D27C}"/>
              </a:ext>
            </a:extLst>
          </p:cNvPr>
          <p:cNvSpPr txBox="1"/>
          <p:nvPr/>
        </p:nvSpPr>
        <p:spPr>
          <a:xfrm>
            <a:off x="1064296" y="4212886"/>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1"/>
                </a:solidFill>
                <a:cs typeface="Calibri"/>
              </a:rPr>
              <a:t>Complete within 1 Week of </a:t>
            </a:r>
            <a:r>
              <a:rPr lang="en-US">
                <a:solidFill>
                  <a:schemeClr val="accent1"/>
                </a:solidFill>
                <a:cs typeface="Calibri"/>
              </a:rPr>
              <a:t>Employment</a:t>
            </a:r>
          </a:p>
        </p:txBody>
      </p:sp>
      <p:grpSp>
        <p:nvGrpSpPr>
          <p:cNvPr id="15" name="Group 14">
            <a:extLst>
              <a:ext uri="{FF2B5EF4-FFF2-40B4-BE49-F238E27FC236}">
                <a16:creationId xmlns:a16="http://schemas.microsoft.com/office/drawing/2014/main" id="{F5648F19-3035-E661-286E-889C8EB7B3ED}"/>
              </a:ext>
            </a:extLst>
          </p:cNvPr>
          <p:cNvGrpSpPr/>
          <p:nvPr/>
        </p:nvGrpSpPr>
        <p:grpSpPr>
          <a:xfrm>
            <a:off x="5894693" y="3699512"/>
            <a:ext cx="1324706" cy="625230"/>
            <a:chOff x="2690935" y="3648319"/>
            <a:chExt cx="1324706" cy="625230"/>
          </a:xfrm>
        </p:grpSpPr>
        <p:cxnSp>
          <p:nvCxnSpPr>
            <p:cNvPr id="16" name="Straight Arrow Connector 15">
              <a:extLst>
                <a:ext uri="{FF2B5EF4-FFF2-40B4-BE49-F238E27FC236}">
                  <a16:creationId xmlns:a16="http://schemas.microsoft.com/office/drawing/2014/main" id="{F5FFC6B7-47B8-A5D7-0569-9BEE9214DC11}"/>
                </a:ext>
              </a:extLst>
            </p:cNvPr>
            <p:cNvCxnSpPr>
              <a:cxnSpLocks/>
            </p:cNvCxnSpPr>
            <p:nvPr/>
          </p:nvCxnSpPr>
          <p:spPr>
            <a:xfrm>
              <a:off x="2690935" y="3648319"/>
              <a:ext cx="592015" cy="62132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A0FC61-BF43-5BDF-A262-91BDE70F0105}"/>
                </a:ext>
              </a:extLst>
            </p:cNvPr>
            <p:cNvCxnSpPr>
              <a:cxnSpLocks/>
            </p:cNvCxnSpPr>
            <p:nvPr/>
          </p:nvCxnSpPr>
          <p:spPr>
            <a:xfrm flipV="1">
              <a:off x="3257549" y="3683489"/>
              <a:ext cx="758092" cy="590060"/>
            </a:xfrm>
            <a:prstGeom prst="straightConnector1">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015310E4-A7C8-D276-D322-97C6C88B58E8}"/>
              </a:ext>
            </a:extLst>
          </p:cNvPr>
          <p:cNvSpPr txBox="1"/>
          <p:nvPr/>
        </p:nvSpPr>
        <p:spPr>
          <a:xfrm>
            <a:off x="5108757" y="428127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1"/>
                </a:solidFill>
                <a:cs typeface="Calibri"/>
              </a:rPr>
              <a:t>Complete in 1-2 months of Employment</a:t>
            </a:r>
          </a:p>
        </p:txBody>
      </p:sp>
    </p:spTree>
    <p:extLst>
      <p:ext uri="{BB962C8B-B14F-4D97-AF65-F5344CB8AC3E}">
        <p14:creationId xmlns:p14="http://schemas.microsoft.com/office/powerpoint/2010/main" val="358654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357B-0FD7-36BE-A125-574DBDAB17AE}"/>
              </a:ext>
            </a:extLst>
          </p:cNvPr>
          <p:cNvSpPr>
            <a:spLocks noGrp="1"/>
          </p:cNvSpPr>
          <p:nvPr>
            <p:ph type="title"/>
          </p:nvPr>
        </p:nvSpPr>
        <p:spPr/>
        <p:txBody>
          <a:bodyPr/>
          <a:lstStyle/>
          <a:p>
            <a:r>
              <a:rPr lang="en-US" dirty="0"/>
              <a:t>Timeline Program Participant</a:t>
            </a:r>
          </a:p>
        </p:txBody>
      </p:sp>
      <p:sp>
        <p:nvSpPr>
          <p:cNvPr id="4" name="Rectangle: Rounded Corners 3">
            <a:extLst>
              <a:ext uri="{FF2B5EF4-FFF2-40B4-BE49-F238E27FC236}">
                <a16:creationId xmlns:a16="http://schemas.microsoft.com/office/drawing/2014/main" id="{CED8DDFA-6E12-7286-F8AB-F979CE12CAE0}"/>
              </a:ext>
            </a:extLst>
          </p:cNvPr>
          <p:cNvSpPr/>
          <p:nvPr/>
        </p:nvSpPr>
        <p:spPr>
          <a:xfrm>
            <a:off x="619604" y="1538122"/>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Intake</a:t>
            </a:r>
            <a:endParaRPr lang="en-US" dirty="0"/>
          </a:p>
        </p:txBody>
      </p:sp>
      <p:sp>
        <p:nvSpPr>
          <p:cNvPr id="5" name="Rectangle: Rounded Corners 4">
            <a:extLst>
              <a:ext uri="{FF2B5EF4-FFF2-40B4-BE49-F238E27FC236}">
                <a16:creationId xmlns:a16="http://schemas.microsoft.com/office/drawing/2014/main" id="{363E36CE-513A-77B0-EC45-7F8287B692A6}"/>
              </a:ext>
            </a:extLst>
          </p:cNvPr>
          <p:cNvSpPr/>
          <p:nvPr/>
        </p:nvSpPr>
        <p:spPr>
          <a:xfrm>
            <a:off x="3322547" y="1538121"/>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Person Centered Planning</a:t>
            </a:r>
            <a:endParaRPr lang="en-US" dirty="0"/>
          </a:p>
        </p:txBody>
      </p:sp>
      <p:sp>
        <p:nvSpPr>
          <p:cNvPr id="6" name="Rectangle: Rounded Corners 5">
            <a:extLst>
              <a:ext uri="{FF2B5EF4-FFF2-40B4-BE49-F238E27FC236}">
                <a16:creationId xmlns:a16="http://schemas.microsoft.com/office/drawing/2014/main" id="{579E0BB3-D53A-FC1A-BB8B-6B5FCE4539C6}"/>
              </a:ext>
            </a:extLst>
          </p:cNvPr>
          <p:cNvSpPr/>
          <p:nvPr/>
        </p:nvSpPr>
        <p:spPr>
          <a:xfrm>
            <a:off x="6025491" y="1523743"/>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Weekly Case Management</a:t>
            </a:r>
          </a:p>
        </p:txBody>
      </p:sp>
      <p:sp>
        <p:nvSpPr>
          <p:cNvPr id="7" name="Rectangle: Rounded Corners 6">
            <a:extLst>
              <a:ext uri="{FF2B5EF4-FFF2-40B4-BE49-F238E27FC236}">
                <a16:creationId xmlns:a16="http://schemas.microsoft.com/office/drawing/2014/main" id="{D0B94A49-E18E-7156-2A45-6BCAD3B109A6}"/>
              </a:ext>
            </a:extLst>
          </p:cNvPr>
          <p:cNvSpPr/>
          <p:nvPr/>
        </p:nvSpPr>
        <p:spPr>
          <a:xfrm>
            <a:off x="8728434" y="1525401"/>
            <a:ext cx="1538378" cy="8626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Participant Transitions Successfully</a:t>
            </a:r>
          </a:p>
        </p:txBody>
      </p:sp>
      <p:cxnSp>
        <p:nvCxnSpPr>
          <p:cNvPr id="8" name="Straight Arrow Connector 7">
            <a:extLst>
              <a:ext uri="{FF2B5EF4-FFF2-40B4-BE49-F238E27FC236}">
                <a16:creationId xmlns:a16="http://schemas.microsoft.com/office/drawing/2014/main" id="{33192904-54A3-5397-B081-13309BDAD263}"/>
              </a:ext>
            </a:extLst>
          </p:cNvPr>
          <p:cNvCxnSpPr/>
          <p:nvPr/>
        </p:nvCxnSpPr>
        <p:spPr>
          <a:xfrm>
            <a:off x="2155740" y="1951677"/>
            <a:ext cx="1168399" cy="5862"/>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CEBD2D3-6462-224D-D25C-05086DE9DDA6}"/>
              </a:ext>
            </a:extLst>
          </p:cNvPr>
          <p:cNvCxnSpPr>
            <a:cxnSpLocks/>
          </p:cNvCxnSpPr>
          <p:nvPr/>
        </p:nvCxnSpPr>
        <p:spPr>
          <a:xfrm>
            <a:off x="4861816" y="1951677"/>
            <a:ext cx="1168399" cy="5862"/>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CD7F0B3-1DB9-F3F3-8AC7-35B9395A8AA3}"/>
              </a:ext>
            </a:extLst>
          </p:cNvPr>
          <p:cNvCxnSpPr>
            <a:cxnSpLocks/>
          </p:cNvCxnSpPr>
          <p:nvPr/>
        </p:nvCxnSpPr>
        <p:spPr>
          <a:xfrm>
            <a:off x="7567892" y="1951677"/>
            <a:ext cx="1168399" cy="5862"/>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E42A411-3ADE-8AA2-19A7-16D4C4E51518}"/>
              </a:ext>
            </a:extLst>
          </p:cNvPr>
          <p:cNvSpPr txBox="1"/>
          <p:nvPr/>
        </p:nvSpPr>
        <p:spPr>
          <a:xfrm>
            <a:off x="311065" y="2471154"/>
            <a:ext cx="2479430" cy="2954655"/>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solidFill>
                  <a:srgbClr val="002060"/>
                </a:solidFill>
                <a:cs typeface="Calibri"/>
              </a:rPr>
              <a:t>Receive Referral with Participant's Contact Information</a:t>
            </a:r>
          </a:p>
          <a:p>
            <a:endParaRPr lang="en-US" sz="1400" dirty="0">
              <a:solidFill>
                <a:srgbClr val="002060"/>
              </a:solidFill>
              <a:cs typeface="Calibri"/>
            </a:endParaRPr>
          </a:p>
          <a:p>
            <a:pPr marL="285750" indent="-285750">
              <a:buFont typeface="Arial"/>
              <a:buChar char="•"/>
            </a:pPr>
            <a:r>
              <a:rPr lang="en-US" sz="1400" dirty="0">
                <a:solidFill>
                  <a:srgbClr val="002060"/>
                </a:solidFill>
                <a:cs typeface="Calibri"/>
              </a:rPr>
              <a:t>Call Participant and Complete Intake Questionnaire and Schedule PCP Meeting</a:t>
            </a:r>
          </a:p>
          <a:p>
            <a:endParaRPr lang="en-US" sz="1400" dirty="0">
              <a:solidFill>
                <a:srgbClr val="002060"/>
              </a:solidFill>
              <a:cs typeface="Calibri"/>
            </a:endParaRPr>
          </a:p>
          <a:p>
            <a:r>
              <a:rPr lang="en-US" sz="1400" dirty="0">
                <a:solidFill>
                  <a:srgbClr val="002060"/>
                </a:solidFill>
                <a:cs typeface="Calibri"/>
              </a:rPr>
              <a:t>*If Participant does not respond after 3 voice mails, close the case.</a:t>
            </a:r>
            <a:endParaRPr lang="en-US" sz="1400" dirty="0">
              <a:solidFill>
                <a:srgbClr val="002060"/>
              </a:solidFill>
            </a:endParaRPr>
          </a:p>
          <a:p>
            <a:endParaRPr lang="en-US" dirty="0">
              <a:cs typeface="Calibri"/>
            </a:endParaRPr>
          </a:p>
        </p:txBody>
      </p:sp>
      <p:sp>
        <p:nvSpPr>
          <p:cNvPr id="12" name="TextBox 11">
            <a:extLst>
              <a:ext uri="{FF2B5EF4-FFF2-40B4-BE49-F238E27FC236}">
                <a16:creationId xmlns:a16="http://schemas.microsoft.com/office/drawing/2014/main" id="{4BD2EA70-3318-007C-DE05-240BBE1FD3F4}"/>
              </a:ext>
            </a:extLst>
          </p:cNvPr>
          <p:cNvSpPr txBox="1"/>
          <p:nvPr/>
        </p:nvSpPr>
        <p:spPr>
          <a:xfrm>
            <a:off x="3105065" y="2471154"/>
            <a:ext cx="2479430" cy="3970318"/>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solidFill>
                  <a:srgbClr val="002060"/>
                </a:solidFill>
                <a:cs typeface="Calibri"/>
              </a:rPr>
              <a:t>During meeting that was scheduled in Intake, create a Person Centered Plan and goals the participant wants to accomplish with Peer Navigator</a:t>
            </a:r>
          </a:p>
          <a:p>
            <a:pPr marL="285750" indent="-285750">
              <a:buFont typeface="Arial"/>
              <a:buChar char="•"/>
            </a:pPr>
            <a:endParaRPr lang="en-US" sz="1400" dirty="0">
              <a:solidFill>
                <a:srgbClr val="002060"/>
              </a:solidFill>
              <a:cs typeface="Calibri"/>
            </a:endParaRPr>
          </a:p>
          <a:p>
            <a:pPr marL="285750" indent="-285750">
              <a:buFont typeface="Arial"/>
              <a:buChar char="•"/>
            </a:pPr>
            <a:r>
              <a:rPr lang="en-US" sz="1400" dirty="0">
                <a:solidFill>
                  <a:srgbClr val="002060"/>
                </a:solidFill>
                <a:cs typeface="Calibri"/>
              </a:rPr>
              <a:t>Within 1 week, create a one page and set smaller goals to achieve bigger goal and discuss with Participant. </a:t>
            </a:r>
          </a:p>
          <a:p>
            <a:pPr marL="285750" indent="-285750">
              <a:buFont typeface="Arial"/>
              <a:buChar char="•"/>
            </a:pPr>
            <a:endParaRPr lang="en-US" sz="1400" dirty="0">
              <a:solidFill>
                <a:srgbClr val="002060"/>
              </a:solidFill>
              <a:cs typeface="Calibri"/>
            </a:endParaRPr>
          </a:p>
          <a:p>
            <a:r>
              <a:rPr lang="en-US" sz="1400" dirty="0">
                <a:solidFill>
                  <a:srgbClr val="002060"/>
                </a:solidFill>
                <a:cs typeface="Calibri"/>
              </a:rPr>
              <a:t>*If participant agrees to goals and next steps, continue to case management.</a:t>
            </a:r>
          </a:p>
        </p:txBody>
      </p:sp>
      <p:sp>
        <p:nvSpPr>
          <p:cNvPr id="13" name="TextBox 12">
            <a:extLst>
              <a:ext uri="{FF2B5EF4-FFF2-40B4-BE49-F238E27FC236}">
                <a16:creationId xmlns:a16="http://schemas.microsoft.com/office/drawing/2014/main" id="{97C522FE-A7B9-AF63-46EF-FA9C7600CE43}"/>
              </a:ext>
            </a:extLst>
          </p:cNvPr>
          <p:cNvSpPr txBox="1"/>
          <p:nvPr/>
        </p:nvSpPr>
        <p:spPr>
          <a:xfrm>
            <a:off x="5859988" y="2471154"/>
            <a:ext cx="2479430" cy="2954655"/>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solidFill>
                  <a:srgbClr val="002060"/>
                </a:solidFill>
                <a:cs typeface="Calibri"/>
              </a:rPr>
              <a:t>Call every Program Participant in your caseload 1x/week for status update and adjust goals, one sheet, and resources as needed.</a:t>
            </a:r>
          </a:p>
          <a:p>
            <a:pPr marL="285750" indent="-285750">
              <a:buFont typeface="Arial"/>
              <a:buChar char="•"/>
            </a:pPr>
            <a:r>
              <a:rPr lang="en-US" sz="1400" dirty="0">
                <a:solidFill>
                  <a:srgbClr val="002060"/>
                </a:solidFill>
                <a:cs typeface="Calibri"/>
              </a:rPr>
              <a:t>Attend weekly Check In meetings with Coordinator to discuss difficult situations or other program supports.</a:t>
            </a:r>
          </a:p>
          <a:p>
            <a:endParaRPr lang="en-US" dirty="0">
              <a:cs typeface="Calibri"/>
            </a:endParaRPr>
          </a:p>
        </p:txBody>
      </p:sp>
      <p:sp>
        <p:nvSpPr>
          <p:cNvPr id="14" name="TextBox 13">
            <a:extLst>
              <a:ext uri="{FF2B5EF4-FFF2-40B4-BE49-F238E27FC236}">
                <a16:creationId xmlns:a16="http://schemas.microsoft.com/office/drawing/2014/main" id="{7283D67E-E4A7-2621-07F2-589AB0B62AFD}"/>
              </a:ext>
            </a:extLst>
          </p:cNvPr>
          <p:cNvSpPr txBox="1"/>
          <p:nvPr/>
        </p:nvSpPr>
        <p:spPr>
          <a:xfrm>
            <a:off x="8448362" y="2471154"/>
            <a:ext cx="2479430" cy="1661993"/>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solidFill>
                  <a:srgbClr val="002060"/>
                </a:solidFill>
                <a:cs typeface="Calibri"/>
              </a:rPr>
              <a:t>Case closes when the Program Participant successfully achieves their goals or decides they no longer need Peer Navigation Assistance.</a:t>
            </a:r>
            <a:endParaRPr lang="en-US" sz="1400" dirty="0">
              <a:solidFill>
                <a:srgbClr val="002060"/>
              </a:solidFill>
            </a:endParaRPr>
          </a:p>
          <a:p>
            <a:endParaRPr lang="en-US" dirty="0"/>
          </a:p>
        </p:txBody>
      </p:sp>
    </p:spTree>
    <p:extLst>
      <p:ext uri="{BB962C8B-B14F-4D97-AF65-F5344CB8AC3E}">
        <p14:creationId xmlns:p14="http://schemas.microsoft.com/office/powerpoint/2010/main" val="64869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B79EA49-41D6-92D4-9B9B-5C8930944505}"/>
              </a:ext>
            </a:extLst>
          </p:cNvPr>
          <p:cNvSpPr>
            <a:spLocks noGrp="1"/>
          </p:cNvSpPr>
          <p:nvPr>
            <p:ph type="title"/>
          </p:nvPr>
        </p:nvSpPr>
        <p:spPr>
          <a:xfrm>
            <a:off x="151417" y="1543353"/>
            <a:ext cx="3547581" cy="4093028"/>
          </a:xfrm>
        </p:spPr>
        <p:txBody>
          <a:bodyPr anchor="ctr">
            <a:normAutofit/>
          </a:bodyPr>
          <a:lstStyle/>
          <a:p>
            <a:r>
              <a:rPr lang="en-US" sz="4400" dirty="0">
                <a:solidFill>
                  <a:schemeClr val="accent1">
                    <a:lumMod val="75000"/>
                  </a:schemeClr>
                </a:solidFill>
              </a:rPr>
              <a:t>Examples of Daily Peer Navigator Activities</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180CC4C-C485-4566-2B34-8F202BE381AF}"/>
              </a:ext>
            </a:extLst>
          </p:cNvPr>
          <p:cNvGraphicFramePr>
            <a:graphicFrameLocks noGrp="1"/>
          </p:cNvGraphicFramePr>
          <p:nvPr>
            <p:ph idx="1"/>
            <p:extLst>
              <p:ext uri="{D42A27DB-BD31-4B8C-83A1-F6EECF244321}">
                <p14:modId xmlns:p14="http://schemas.microsoft.com/office/powerpoint/2010/main" val="296587293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235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49BEE05-5460-C302-2761-0F59DDAD3D1F}"/>
              </a:ext>
            </a:extLst>
          </p:cNvPr>
          <p:cNvSpPr>
            <a:spLocks noGrp="1"/>
          </p:cNvSpPr>
          <p:nvPr>
            <p:ph type="title"/>
          </p:nvPr>
        </p:nvSpPr>
        <p:spPr>
          <a:xfrm>
            <a:off x="223627" y="1543353"/>
            <a:ext cx="3547581" cy="4093028"/>
          </a:xfrm>
        </p:spPr>
        <p:txBody>
          <a:bodyPr anchor="ctr">
            <a:normAutofit/>
          </a:bodyPr>
          <a:lstStyle/>
          <a:p>
            <a:r>
              <a:rPr lang="en-US" sz="4400" dirty="0">
                <a:solidFill>
                  <a:schemeClr val="accent1">
                    <a:lumMod val="75000"/>
                  </a:schemeClr>
                </a:solidFill>
              </a:rPr>
              <a:t>Examples of How a Peer Navigator Can Be Used</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0B63A2-27D3-EF87-B231-5A734E9BFC01}"/>
              </a:ext>
            </a:extLst>
          </p:cNvPr>
          <p:cNvGraphicFramePr>
            <a:graphicFrameLocks noGrp="1"/>
          </p:cNvGraphicFramePr>
          <p:nvPr>
            <p:ph idx="1"/>
            <p:extLst>
              <p:ext uri="{D42A27DB-BD31-4B8C-83A1-F6EECF244321}">
                <p14:modId xmlns:p14="http://schemas.microsoft.com/office/powerpoint/2010/main" val="254662929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5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A630D-21DF-4B5B-B3A8-6F216E4C2CD6}"/>
              </a:ext>
            </a:extLst>
          </p:cNvPr>
          <p:cNvSpPr>
            <a:spLocks noGrp="1"/>
          </p:cNvSpPr>
          <p:nvPr>
            <p:ph type="title"/>
          </p:nvPr>
        </p:nvSpPr>
        <p:spPr>
          <a:xfrm>
            <a:off x="1286933" y="609600"/>
            <a:ext cx="10197494" cy="1099457"/>
          </a:xfrm>
        </p:spPr>
        <p:txBody>
          <a:bodyPr>
            <a:normAutofit/>
          </a:bodyPr>
          <a:lstStyle/>
          <a:p>
            <a:r>
              <a:rPr lang="en-US" dirty="0"/>
              <a:t>Quality of Services in Peer Navigation</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CFB6002-A271-55A5-E97F-6AEDAEB1D891}"/>
              </a:ext>
            </a:extLst>
          </p:cNvPr>
          <p:cNvGraphicFramePr>
            <a:graphicFrameLocks noGrp="1"/>
          </p:cNvGraphicFramePr>
          <p:nvPr>
            <p:ph idx="1"/>
            <p:extLst>
              <p:ext uri="{D42A27DB-BD31-4B8C-83A1-F6EECF244321}">
                <p14:modId xmlns:p14="http://schemas.microsoft.com/office/powerpoint/2010/main" val="235666296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75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1E1CDE-3CC0-4FC3-489F-FB7A5637F150}"/>
              </a:ext>
            </a:extLst>
          </p:cNvPr>
          <p:cNvSpPr>
            <a:spLocks noGrp="1"/>
          </p:cNvSpPr>
          <p:nvPr>
            <p:ph type="title"/>
          </p:nvPr>
        </p:nvSpPr>
        <p:spPr>
          <a:xfrm>
            <a:off x="643467" y="816638"/>
            <a:ext cx="3367359" cy="5224724"/>
          </a:xfrm>
        </p:spPr>
        <p:txBody>
          <a:bodyPr anchor="ctr">
            <a:normAutofit/>
          </a:bodyPr>
          <a:lstStyle/>
          <a:p>
            <a:r>
              <a:rPr lang="en-US" dirty="0"/>
              <a:t>Referrals and Funding</a:t>
            </a:r>
          </a:p>
        </p:txBody>
      </p:sp>
      <p:sp>
        <p:nvSpPr>
          <p:cNvPr id="3" name="Content Placeholder 2">
            <a:extLst>
              <a:ext uri="{FF2B5EF4-FFF2-40B4-BE49-F238E27FC236}">
                <a16:creationId xmlns:a16="http://schemas.microsoft.com/office/drawing/2014/main" id="{CE274A68-B0A7-E474-58FB-E53FC1CBB55F}"/>
              </a:ext>
            </a:extLst>
          </p:cNvPr>
          <p:cNvSpPr>
            <a:spLocks noGrp="1"/>
          </p:cNvSpPr>
          <p:nvPr>
            <p:ph idx="1"/>
          </p:nvPr>
        </p:nvSpPr>
        <p:spPr>
          <a:xfrm>
            <a:off x="4654295" y="816638"/>
            <a:ext cx="4619706" cy="5224724"/>
          </a:xfrm>
        </p:spPr>
        <p:txBody>
          <a:bodyPr anchor="ctr">
            <a:normAutofit/>
          </a:bodyPr>
          <a:lstStyle/>
          <a:p>
            <a:r>
              <a:rPr lang="en-US" dirty="0"/>
              <a:t>Referrals will come from community partners, family resource centers, and pediatricians. </a:t>
            </a:r>
          </a:p>
          <a:p>
            <a:r>
              <a:rPr lang="en-US" dirty="0"/>
              <a:t>Currently, PIP program will provide the salary for the Program Navigators. </a:t>
            </a:r>
          </a:p>
          <a:p>
            <a:pPr lvl="1"/>
            <a:r>
              <a:rPr lang="en-US" dirty="0"/>
              <a:t>The goal: The Peer Navigation program will provide foundational skills for the Navigator to receive full time employment in a healthcare setting. </a:t>
            </a:r>
          </a:p>
          <a:p>
            <a:r>
              <a:rPr lang="en-US" dirty="0"/>
              <a:t>Future Funding</a:t>
            </a:r>
          </a:p>
          <a:p>
            <a:pPr lvl="1"/>
            <a:r>
              <a:rPr lang="en-US" dirty="0"/>
              <a:t>Potential RC </a:t>
            </a:r>
            <a:r>
              <a:rPr lang="en-US" dirty="0" err="1"/>
              <a:t>Vendorization</a:t>
            </a:r>
            <a:r>
              <a:rPr lang="en-US" dirty="0"/>
              <a:t>, Program Replication, and DDS grants</a:t>
            </a:r>
          </a:p>
          <a:p>
            <a:pPr marL="457200" lvl="1" indent="0">
              <a:buNone/>
            </a:pPr>
            <a:endParaRPr lang="en-US" dirty="0"/>
          </a:p>
        </p:txBody>
      </p:sp>
    </p:spTree>
    <p:extLst>
      <p:ext uri="{BB962C8B-B14F-4D97-AF65-F5344CB8AC3E}">
        <p14:creationId xmlns:p14="http://schemas.microsoft.com/office/powerpoint/2010/main" val="138570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654A1DC-C9E4-899C-6B01-43E59E387E75}"/>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Any Questions?</a:t>
            </a:r>
            <a:br>
              <a:rPr lang="en-US" sz="5400" kern="1200" dirty="0">
                <a:solidFill>
                  <a:schemeClr val="accent1"/>
                </a:solidFill>
                <a:latin typeface="+mj-lt"/>
                <a:ea typeface="+mj-ea"/>
                <a:cs typeface="+mj-cs"/>
              </a:rPr>
            </a:br>
            <a:endParaRPr lang="en-US" sz="5400" kern="1200" dirty="0">
              <a:solidFill>
                <a:schemeClr val="accent1"/>
              </a:solidFill>
              <a:latin typeface="+mj-lt"/>
              <a:ea typeface="+mj-ea"/>
              <a:cs typeface="+mj-cs"/>
            </a:endParaRP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Help">
            <a:extLst>
              <a:ext uri="{FF2B5EF4-FFF2-40B4-BE49-F238E27FC236}">
                <a16:creationId xmlns:a16="http://schemas.microsoft.com/office/drawing/2014/main" id="{CB54F60B-71BD-3AB4-EC83-F58DA8446E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43262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E97F73-9FCF-0D67-1AB5-3579B5E4B375}"/>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What is a Peer Navigator?</a:t>
            </a:r>
          </a:p>
        </p:txBody>
      </p:sp>
      <p:pic>
        <p:nvPicPr>
          <p:cNvPr id="7" name="Graphic 6" descr="Cycle with People">
            <a:extLst>
              <a:ext uri="{FF2B5EF4-FFF2-40B4-BE49-F238E27FC236}">
                <a16:creationId xmlns:a16="http://schemas.microsoft.com/office/drawing/2014/main" id="{73CCDE7D-614C-A723-2557-4913F8FCD7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B9DD61EF-2445-E3A1-983F-07913FC07B14}"/>
              </a:ext>
            </a:extLst>
          </p:cNvPr>
          <p:cNvSpPr>
            <a:spLocks noGrp="1"/>
          </p:cNvSpPr>
          <p:nvPr>
            <p:ph idx="1"/>
          </p:nvPr>
        </p:nvSpPr>
        <p:spPr>
          <a:xfrm>
            <a:off x="7181724" y="3207355"/>
            <a:ext cx="4512988" cy="1093540"/>
          </a:xfrm>
        </p:spPr>
        <p:txBody>
          <a:bodyPr anchor="t">
            <a:noAutofit/>
          </a:bodyPr>
          <a:lstStyle/>
          <a:p>
            <a:r>
              <a:rPr lang="en-US" sz="2400" dirty="0">
                <a:solidFill>
                  <a:srgbClr val="FFFFFF"/>
                </a:solidFill>
              </a:rPr>
              <a:t>A </a:t>
            </a:r>
            <a:r>
              <a:rPr lang="en-US" sz="2400" b="1" dirty="0">
                <a:solidFill>
                  <a:srgbClr val="002060"/>
                </a:solidFill>
              </a:rPr>
              <a:t>Peer Navigator </a:t>
            </a:r>
            <a:r>
              <a:rPr lang="en-US" sz="2400" dirty="0">
                <a:solidFill>
                  <a:srgbClr val="FFFFFF"/>
                </a:solidFill>
              </a:rPr>
              <a:t>is an individual who helps other through a process with their own knowledge and experience.</a:t>
            </a:r>
          </a:p>
        </p:txBody>
      </p:sp>
    </p:spTree>
    <p:extLst>
      <p:ext uri="{BB962C8B-B14F-4D97-AF65-F5344CB8AC3E}">
        <p14:creationId xmlns:p14="http://schemas.microsoft.com/office/powerpoint/2010/main" val="134327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0E97F73-9FCF-0D67-1AB5-3579B5E4B375}"/>
              </a:ext>
            </a:extLst>
          </p:cNvPr>
          <p:cNvSpPr>
            <a:spLocks noGrp="1"/>
          </p:cNvSpPr>
          <p:nvPr>
            <p:ph type="title"/>
          </p:nvPr>
        </p:nvSpPr>
        <p:spPr>
          <a:xfrm>
            <a:off x="296682" y="1378252"/>
            <a:ext cx="3547581" cy="4093028"/>
          </a:xfrm>
        </p:spPr>
        <p:txBody>
          <a:bodyPr anchor="ctr">
            <a:normAutofit/>
          </a:bodyPr>
          <a:lstStyle/>
          <a:p>
            <a:r>
              <a:rPr lang="en-US" sz="4400" dirty="0">
                <a:solidFill>
                  <a:schemeClr val="accent1">
                    <a:lumMod val="75000"/>
                  </a:schemeClr>
                </a:solidFill>
              </a:rPr>
              <a:t>How is CHLA’s Peer Navigator Program Different?</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FA22725-311D-2866-0871-3AD80F1A5BBA}"/>
              </a:ext>
            </a:extLst>
          </p:cNvPr>
          <p:cNvGraphicFramePr>
            <a:graphicFrameLocks noGrp="1"/>
          </p:cNvGraphicFramePr>
          <p:nvPr>
            <p:ph idx="1"/>
            <p:extLst>
              <p:ext uri="{D42A27DB-BD31-4B8C-83A1-F6EECF244321}">
                <p14:modId xmlns:p14="http://schemas.microsoft.com/office/powerpoint/2010/main" val="1165307479"/>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64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0E97F73-9FCF-0D67-1AB5-3579B5E4B375}"/>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Why Peer Navigators?</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4BC8799-AC35-0895-E0DB-D1D2286076B5}"/>
              </a:ext>
            </a:extLst>
          </p:cNvPr>
          <p:cNvGraphicFramePr>
            <a:graphicFrameLocks noGrp="1"/>
          </p:cNvGraphicFramePr>
          <p:nvPr>
            <p:ph idx="1"/>
            <p:extLst>
              <p:ext uri="{D42A27DB-BD31-4B8C-83A1-F6EECF244321}">
                <p14:modId xmlns:p14="http://schemas.microsoft.com/office/powerpoint/2010/main" val="3240269796"/>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47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965C0-B32E-C0F3-C2C3-A35E46361C41}"/>
              </a:ext>
            </a:extLst>
          </p:cNvPr>
          <p:cNvSpPr>
            <a:spLocks noGrp="1"/>
          </p:cNvSpPr>
          <p:nvPr>
            <p:ph type="title"/>
          </p:nvPr>
        </p:nvSpPr>
        <p:spPr>
          <a:xfrm>
            <a:off x="1043950" y="1179151"/>
            <a:ext cx="3300646" cy="4463889"/>
          </a:xfrm>
        </p:spPr>
        <p:txBody>
          <a:bodyPr anchor="ctr">
            <a:normAutofit/>
          </a:bodyPr>
          <a:lstStyle/>
          <a:p>
            <a:r>
              <a:rPr lang="en-US" dirty="0"/>
              <a:t>What is the Transition Process?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D6A770-42C9-D615-24BF-F859A249991F}"/>
              </a:ext>
            </a:extLst>
          </p:cNvPr>
          <p:cNvSpPr>
            <a:spLocks noGrp="1"/>
          </p:cNvSpPr>
          <p:nvPr>
            <p:ph idx="1"/>
          </p:nvPr>
        </p:nvSpPr>
        <p:spPr>
          <a:xfrm>
            <a:off x="4978918" y="1109145"/>
            <a:ext cx="6341016" cy="4603900"/>
          </a:xfrm>
        </p:spPr>
        <p:txBody>
          <a:bodyPr anchor="ctr">
            <a:normAutofit/>
          </a:bodyPr>
          <a:lstStyle/>
          <a:p>
            <a:pPr>
              <a:lnSpc>
                <a:spcPct val="90000"/>
              </a:lnSpc>
            </a:pPr>
            <a:r>
              <a:rPr lang="en-US" dirty="0">
                <a:cs typeface="Calibri"/>
              </a:rPr>
              <a:t>Peer Navigators will facilitate the Transition Process for </a:t>
            </a:r>
            <a:r>
              <a:rPr lang="en-US" b="1" dirty="0">
                <a:solidFill>
                  <a:srgbClr val="002060"/>
                </a:solidFill>
                <a:cs typeface="Calibri"/>
              </a:rPr>
              <a:t>Program Participants</a:t>
            </a:r>
            <a:r>
              <a:rPr lang="en-US" b="1" dirty="0">
                <a:cs typeface="Calibri"/>
              </a:rPr>
              <a:t>.</a:t>
            </a:r>
          </a:p>
          <a:p>
            <a:pPr>
              <a:lnSpc>
                <a:spcPct val="90000"/>
              </a:lnSpc>
            </a:pPr>
            <a:r>
              <a:rPr lang="en-US" dirty="0">
                <a:cs typeface="Calibri"/>
              </a:rPr>
              <a:t>The </a:t>
            </a:r>
            <a:r>
              <a:rPr lang="en-US" b="1" dirty="0">
                <a:solidFill>
                  <a:srgbClr val="002060"/>
                </a:solidFill>
                <a:cs typeface="Calibri"/>
              </a:rPr>
              <a:t>Transition Process </a:t>
            </a:r>
            <a:r>
              <a:rPr lang="en-US" dirty="0">
                <a:cs typeface="Calibri"/>
              </a:rPr>
              <a:t>refers to the assistance that a Program Participant will receive to help them in their everyday life that they will need to continue into their adulthood. </a:t>
            </a:r>
          </a:p>
          <a:p>
            <a:pPr lvl="1">
              <a:lnSpc>
                <a:spcPct val="90000"/>
              </a:lnSpc>
            </a:pPr>
            <a:r>
              <a:rPr lang="en-US" dirty="0">
                <a:cs typeface="Calibri"/>
              </a:rPr>
              <a:t>Healthcare, Education, Employment, Financial, Living Skills, Community Integration, etc.</a:t>
            </a:r>
          </a:p>
          <a:p>
            <a:pPr>
              <a:lnSpc>
                <a:spcPct val="90000"/>
              </a:lnSpc>
            </a:pPr>
            <a:r>
              <a:rPr lang="en-US" dirty="0">
                <a:cs typeface="Calibri"/>
              </a:rPr>
              <a:t>Each Program Participant will have a different plan for Transition and require different supports to achieve their goals. </a:t>
            </a:r>
          </a:p>
          <a:p>
            <a:pPr>
              <a:lnSpc>
                <a:spcPct val="90000"/>
              </a:lnSpc>
            </a:pP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950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7F73-9FCF-0D67-1AB5-3579B5E4B375}"/>
              </a:ext>
            </a:extLst>
          </p:cNvPr>
          <p:cNvSpPr>
            <a:spLocks noGrp="1"/>
          </p:cNvSpPr>
          <p:nvPr>
            <p:ph type="title"/>
          </p:nvPr>
        </p:nvSpPr>
        <p:spPr/>
        <p:txBody>
          <a:bodyPr/>
          <a:lstStyle/>
          <a:p>
            <a:r>
              <a:rPr lang="en-US" dirty="0"/>
              <a:t>Areas of Focus</a:t>
            </a:r>
          </a:p>
        </p:txBody>
      </p:sp>
      <p:graphicFrame>
        <p:nvGraphicFramePr>
          <p:cNvPr id="4" name="Diagram 3">
            <a:extLst>
              <a:ext uri="{FF2B5EF4-FFF2-40B4-BE49-F238E27FC236}">
                <a16:creationId xmlns:a16="http://schemas.microsoft.com/office/drawing/2014/main" id="{456921C7-7CB1-7F7D-A03D-FDE1A85EFCAB}"/>
              </a:ext>
            </a:extLst>
          </p:cNvPr>
          <p:cNvGraphicFramePr/>
          <p:nvPr>
            <p:extLst>
              <p:ext uri="{D42A27DB-BD31-4B8C-83A1-F6EECF244321}">
                <p14:modId xmlns:p14="http://schemas.microsoft.com/office/powerpoint/2010/main" val="759887492"/>
              </p:ext>
            </p:extLst>
          </p:nvPr>
        </p:nvGraphicFramePr>
        <p:xfrm>
          <a:off x="1207633" y="1270000"/>
          <a:ext cx="7536070" cy="462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08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7DB8-2346-EBC6-BF09-EE405E86EBDD}"/>
              </a:ext>
            </a:extLst>
          </p:cNvPr>
          <p:cNvSpPr>
            <a:spLocks noGrp="1"/>
          </p:cNvSpPr>
          <p:nvPr>
            <p:ph type="title"/>
          </p:nvPr>
        </p:nvSpPr>
        <p:spPr/>
        <p:txBody>
          <a:bodyPr/>
          <a:lstStyle/>
          <a:p>
            <a:r>
              <a:rPr lang="en-US" dirty="0"/>
              <a:t>Peer Navigation Training</a:t>
            </a:r>
          </a:p>
        </p:txBody>
      </p:sp>
      <p:sp>
        <p:nvSpPr>
          <p:cNvPr id="3" name="Content Placeholder 2">
            <a:extLst>
              <a:ext uri="{FF2B5EF4-FFF2-40B4-BE49-F238E27FC236}">
                <a16:creationId xmlns:a16="http://schemas.microsoft.com/office/drawing/2014/main" id="{549DFA69-81F2-DADA-2054-7564E6956573}"/>
              </a:ext>
            </a:extLst>
          </p:cNvPr>
          <p:cNvSpPr>
            <a:spLocks noGrp="1"/>
          </p:cNvSpPr>
          <p:nvPr>
            <p:ph idx="1"/>
          </p:nvPr>
        </p:nvSpPr>
        <p:spPr/>
        <p:txBody>
          <a:bodyPr/>
          <a:lstStyle/>
          <a:p>
            <a:r>
              <a:rPr lang="en-US" dirty="0"/>
              <a:t>Peer Navigators will be given introductory “modules” for each area of focus in the transition process: health care, education, employment, independent living, and community integration</a:t>
            </a:r>
          </a:p>
          <a:p>
            <a:pPr lvl="1"/>
            <a:r>
              <a:rPr lang="en-US" dirty="0"/>
              <a:t>Modules will include: videos from CHLA’s transition summits, roleplaying, discussion, individual reflection, shadowing others at CHLA and interactive presentations with Project Coordinator. </a:t>
            </a:r>
          </a:p>
          <a:p>
            <a:endParaRPr lang="en-US" dirty="0"/>
          </a:p>
          <a:p>
            <a:r>
              <a:rPr lang="en-US" dirty="0"/>
              <a:t>Peer Navigators will be CHLA interns and will participate in the same hiring and orientation as any other CHLA intern.</a:t>
            </a:r>
          </a:p>
        </p:txBody>
      </p:sp>
    </p:spTree>
    <p:extLst>
      <p:ext uri="{BB962C8B-B14F-4D97-AF65-F5344CB8AC3E}">
        <p14:creationId xmlns:p14="http://schemas.microsoft.com/office/powerpoint/2010/main" val="106185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C542-CFB2-8E66-ADF8-E97789854252}"/>
              </a:ext>
            </a:extLst>
          </p:cNvPr>
          <p:cNvSpPr>
            <a:spLocks noGrp="1"/>
          </p:cNvSpPr>
          <p:nvPr>
            <p:ph type="title"/>
          </p:nvPr>
        </p:nvSpPr>
        <p:spPr/>
        <p:txBody>
          <a:bodyPr/>
          <a:lstStyle/>
          <a:p>
            <a:r>
              <a:rPr lang="en-US" dirty="0"/>
              <a:t>Peer Navigation Training</a:t>
            </a:r>
          </a:p>
        </p:txBody>
      </p:sp>
      <p:sp>
        <p:nvSpPr>
          <p:cNvPr id="3" name="Content Placeholder 2">
            <a:extLst>
              <a:ext uri="{FF2B5EF4-FFF2-40B4-BE49-F238E27FC236}">
                <a16:creationId xmlns:a16="http://schemas.microsoft.com/office/drawing/2014/main" id="{EF35D22E-9997-6B78-7597-DA66CD811A92}"/>
              </a:ext>
            </a:extLst>
          </p:cNvPr>
          <p:cNvSpPr>
            <a:spLocks noGrp="1"/>
          </p:cNvSpPr>
          <p:nvPr>
            <p:ph idx="1"/>
          </p:nvPr>
        </p:nvSpPr>
        <p:spPr/>
        <p:txBody>
          <a:bodyPr/>
          <a:lstStyle/>
          <a:p>
            <a:r>
              <a:rPr lang="en-US" dirty="0"/>
              <a:t>In addition to informational training, Peer Navigators will be trained in Person Centered Practices, Case Management, and Communication.</a:t>
            </a:r>
          </a:p>
          <a:p>
            <a:pPr lvl="1"/>
            <a:r>
              <a:rPr lang="en-US" dirty="0"/>
              <a:t>Peer Navigators will be able to practice these skills by providing case management on a “practice” case and complete a Person Centered Plan for themselves with the Project Coordinator.</a:t>
            </a:r>
          </a:p>
          <a:p>
            <a:endParaRPr lang="en-US" dirty="0"/>
          </a:p>
          <a:p>
            <a:r>
              <a:rPr lang="en-US" dirty="0"/>
              <a:t>Training will be ongoing as the program grows and evolves to meet specific needs of the population it serves.</a:t>
            </a:r>
          </a:p>
          <a:p>
            <a:pPr marL="0" indent="0">
              <a:buNone/>
            </a:pPr>
            <a:endParaRPr lang="en-US" dirty="0"/>
          </a:p>
        </p:txBody>
      </p:sp>
    </p:spTree>
    <p:extLst>
      <p:ext uri="{BB962C8B-B14F-4D97-AF65-F5344CB8AC3E}">
        <p14:creationId xmlns:p14="http://schemas.microsoft.com/office/powerpoint/2010/main" val="169154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B191-8649-375D-30DF-17CA66E925E0}"/>
              </a:ext>
            </a:extLst>
          </p:cNvPr>
          <p:cNvSpPr>
            <a:spLocks noGrp="1"/>
          </p:cNvSpPr>
          <p:nvPr>
            <p:ph type="title"/>
          </p:nvPr>
        </p:nvSpPr>
        <p:spPr/>
        <p:txBody>
          <a:bodyPr/>
          <a:lstStyle/>
          <a:p>
            <a:r>
              <a:rPr lang="en-US" dirty="0"/>
              <a:t>Person Centered Practices and Planning</a:t>
            </a:r>
          </a:p>
        </p:txBody>
      </p:sp>
      <p:sp>
        <p:nvSpPr>
          <p:cNvPr id="3" name="Content Placeholder 2">
            <a:extLst>
              <a:ext uri="{FF2B5EF4-FFF2-40B4-BE49-F238E27FC236}">
                <a16:creationId xmlns:a16="http://schemas.microsoft.com/office/drawing/2014/main" id="{D2610EED-9910-7ACB-A47B-64A7A8033C43}"/>
              </a:ext>
            </a:extLst>
          </p:cNvPr>
          <p:cNvSpPr>
            <a:spLocks noGrp="1"/>
          </p:cNvSpPr>
          <p:nvPr>
            <p:ph idx="1"/>
          </p:nvPr>
        </p:nvSpPr>
        <p:spPr/>
        <p:txBody>
          <a:bodyPr/>
          <a:lstStyle/>
          <a:p>
            <a:r>
              <a:rPr lang="en-US" dirty="0"/>
              <a:t>Person Centered Planning (PCP) is prioritizing the needs and wants of the individual who is transitioning their services from pediatric to adult care. </a:t>
            </a:r>
          </a:p>
          <a:p>
            <a:r>
              <a:rPr lang="en-US" dirty="0"/>
              <a:t>Peer Navigators will use a variety of Person Centered Plans to understand, breakdown, and provide next steps for the individuals utilizing Peer Navigation Services. </a:t>
            </a:r>
          </a:p>
          <a:p>
            <a:pPr lvl="1"/>
            <a:r>
              <a:rPr lang="en-US" dirty="0"/>
              <a:t>Peer Navigators will be introduced to: PATH (Planning Alternative Tomorrows with Hope), MAPS (Making </a:t>
            </a:r>
            <a:r>
              <a:rPr lang="en-US"/>
              <a:t>Action Plans), </a:t>
            </a:r>
            <a:r>
              <a:rPr lang="en-US" dirty="0"/>
              <a:t>and Solution Circles</a:t>
            </a:r>
          </a:p>
          <a:p>
            <a:pPr lvl="1"/>
            <a:r>
              <a:rPr lang="en-US" dirty="0"/>
              <a:t>If none of these PCP templates are appropriate for the individual’s goal, then the Peer Navigator can modify or create a plan to ensure the individual’s needs are met and there are clear next steps for the individual to take. </a:t>
            </a:r>
          </a:p>
        </p:txBody>
      </p:sp>
    </p:spTree>
    <p:extLst>
      <p:ext uri="{BB962C8B-B14F-4D97-AF65-F5344CB8AC3E}">
        <p14:creationId xmlns:p14="http://schemas.microsoft.com/office/powerpoint/2010/main" val="14820532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F18B6BB43174D9730EC486603D366" ma:contentTypeVersion="12" ma:contentTypeDescription="Create a new document." ma:contentTypeScope="" ma:versionID="1fc152c6546edac347238b0aa12ba7ec">
  <xsd:schema xmlns:xsd="http://www.w3.org/2001/XMLSchema" xmlns:xs="http://www.w3.org/2001/XMLSchema" xmlns:p="http://schemas.microsoft.com/office/2006/metadata/properties" xmlns:ns2="c3da54ed-e68a-4e6b-9667-7a836f5f3e8f" xmlns:ns3="634fbfb5-3e51-4c51-9469-27cf4f29bfea" xmlns:ns4="897aa84e-6803-47c8-b68c-17d5fde4eba2" targetNamespace="http://schemas.microsoft.com/office/2006/metadata/properties" ma:root="true" ma:fieldsID="adea8b7987a090cbd647c123d3152228" ns2:_="" ns3:_="" ns4:_="">
    <xsd:import namespace="c3da54ed-e68a-4e6b-9667-7a836f5f3e8f"/>
    <xsd:import namespace="634fbfb5-3e51-4c51-9469-27cf4f29bfea"/>
    <xsd:import namespace="897aa84e-6803-47c8-b68c-17d5fde4eba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a54ed-e68a-4e6b-9667-7a836f5f3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fcf722-d957-4ce2-9463-9335911beb9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4fbfb5-3e51-4c51-9469-27cf4f29bf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7aa84e-6803-47c8-b68c-17d5fde4eb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ae80e40-768c-4211-aa54-d702241467a7}" ma:internalName="TaxCatchAll" ma:showField="CatchAllData" ma:web="634fbfb5-3e51-4c51-9469-27cf4f29bf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da54ed-e68a-4e6b-9667-7a836f5f3e8f">
      <Terms xmlns="http://schemas.microsoft.com/office/infopath/2007/PartnerControls"/>
    </lcf76f155ced4ddcb4097134ff3c332f>
    <TaxCatchAll xmlns="897aa84e-6803-47c8-b68c-17d5fde4eba2" xsi:nil="true"/>
  </documentManagement>
</p:properties>
</file>

<file path=customXml/itemProps1.xml><?xml version="1.0" encoding="utf-8"?>
<ds:datastoreItem xmlns:ds="http://schemas.openxmlformats.org/officeDocument/2006/customXml" ds:itemID="{7F003852-FD63-4D38-B5A0-803D6439E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a54ed-e68a-4e6b-9667-7a836f5f3e8f"/>
    <ds:schemaRef ds:uri="634fbfb5-3e51-4c51-9469-27cf4f29bfea"/>
    <ds:schemaRef ds:uri="897aa84e-6803-47c8-b68c-17d5fde4e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9FFAE7-5CF0-4043-A3C9-325BADA27D67}">
  <ds:schemaRefs>
    <ds:schemaRef ds:uri="http://schemas.microsoft.com/sharepoint/v3/contenttype/forms"/>
  </ds:schemaRefs>
</ds:datastoreItem>
</file>

<file path=customXml/itemProps3.xml><?xml version="1.0" encoding="utf-8"?>
<ds:datastoreItem xmlns:ds="http://schemas.openxmlformats.org/officeDocument/2006/customXml" ds:itemID="{4F54867F-D9C7-4B61-B37C-06F28C8ABB2B}">
  <ds:schemaRefs>
    <ds:schemaRef ds:uri="http://schemas.microsoft.com/office/2006/metadata/properties"/>
    <ds:schemaRef ds:uri="http://schemas.microsoft.com/office/infopath/2007/PartnerControls"/>
    <ds:schemaRef ds:uri="c3da54ed-e68a-4e6b-9667-7a836f5f3e8f"/>
    <ds:schemaRef ds:uri="897aa84e-6803-47c8-b68c-17d5fde4eba2"/>
  </ds:schemaRefs>
</ds:datastoreItem>
</file>

<file path=docProps/app.xml><?xml version="1.0" encoding="utf-8"?>
<Properties xmlns="http://schemas.openxmlformats.org/officeDocument/2006/extended-properties" xmlns:vt="http://schemas.openxmlformats.org/officeDocument/2006/docPropsVTypes">
  <Template>Facet</Template>
  <TotalTime>359</TotalTime>
  <Words>1431</Words>
  <Application>Microsoft Office PowerPoint</Application>
  <PresentationFormat>Widescreen</PresentationFormat>
  <Paragraphs>127</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Introduction to CHLA’s Peer Navigation Program</vt:lpstr>
      <vt:lpstr>What is a Peer Navigator?</vt:lpstr>
      <vt:lpstr>How is CHLA’s Peer Navigator Program Different?</vt:lpstr>
      <vt:lpstr>Why Peer Navigators?</vt:lpstr>
      <vt:lpstr>What is the Transition Process?</vt:lpstr>
      <vt:lpstr>Areas of Focus</vt:lpstr>
      <vt:lpstr>Peer Navigation Training</vt:lpstr>
      <vt:lpstr>Peer Navigation Training</vt:lpstr>
      <vt:lpstr>Person Centered Practices and Planning</vt:lpstr>
      <vt:lpstr>PCP Plans</vt:lpstr>
      <vt:lpstr>Resource Hub</vt:lpstr>
      <vt:lpstr>Peer Navigator Training Timeline</vt:lpstr>
      <vt:lpstr>Timeline Program Participant</vt:lpstr>
      <vt:lpstr>Examples of Daily Peer Navigator Activities</vt:lpstr>
      <vt:lpstr>Examples of How a Peer Navigator Can Be Used</vt:lpstr>
      <vt:lpstr>Quality of Services in Peer Navigation</vt:lpstr>
      <vt:lpstr>Referrals and Funding</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CHLA’s Peer Navigation Program</dc:title>
  <dc:creator>Smith, Rowan</dc:creator>
  <cp:lastModifiedBy>Smith, Rowan</cp:lastModifiedBy>
  <cp:revision>1</cp:revision>
  <dcterms:created xsi:type="dcterms:W3CDTF">2023-06-06T16:43:24Z</dcterms:created>
  <dcterms:modified xsi:type="dcterms:W3CDTF">2023-06-13T22:37:15Z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0x010100861F18B6BB43174D9730EC486603D366</vt:lpwstr>
  </property>
  <property fmtid="{D5CDD505-2E9C-101B-9397-08002B2CF9AE}" pid="3" name="MediaServiceImageTags">
    <vt:lpwstr/>
  </property>
</Properties>
</file>